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Beschriftung, Varia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er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Bilder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Bilder, 2 Beschrift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er, 3 Beschrift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de-DE" smtClean="0"/>
              <a:t>Bild auf Platzhalter ziehen oder durch Klicken auf Symbol hinzufügen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2F0292D-1797-49A5-8D2D-8D50C72EF3CC}" type="datetimeFigureOut">
              <a:rPr lang="en-US" smtClean="0"/>
              <a:t>31.07.13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DE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D6CC888B-D9F9-4E54-B722-F151A9F45E95}" type="slidenum">
              <a:rPr lang="en-US" smtClean="0"/>
              <a:t>‹Nr.›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2717103"/>
          </a:xfrm>
        </p:spPr>
        <p:txBody>
          <a:bodyPr/>
          <a:lstStyle/>
          <a:p>
            <a:r>
              <a:rPr lang="de-DE" dirty="0" smtClean="0"/>
              <a:t>Gesundes Führen &amp; Burnout-prävention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4726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3: Langfristige Begleitung der Führungsstrategie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8113" y="3443383"/>
            <a:ext cx="4959126" cy="2682780"/>
          </a:xfrm>
        </p:spPr>
        <p:txBody>
          <a:bodyPr/>
          <a:lstStyle/>
          <a:p>
            <a:r>
              <a:rPr lang="de-DE" dirty="0" smtClean="0"/>
              <a:t>Ziel</a:t>
            </a:r>
            <a:r>
              <a:rPr lang="de-DE" dirty="0"/>
              <a:t>: </a:t>
            </a:r>
            <a:r>
              <a:rPr lang="de-DE" dirty="0" smtClean="0"/>
              <a:t>Nachhaltige Implementierung eines gesunden Führungsstils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0" y="1160462"/>
            <a:ext cx="4948269" cy="2061317"/>
          </a:xfrm>
        </p:spPr>
        <p:txBody>
          <a:bodyPr>
            <a:normAutofit/>
          </a:bodyPr>
          <a:lstStyle/>
          <a:p>
            <a:pPr algn="just"/>
            <a:r>
              <a:rPr lang="de-DE" dirty="0"/>
              <a:t>Wie erfolgreich sind die getroffenen Maßnahmen? Wo besteht weiter Handlungsbedarf? Unsere Experten </a:t>
            </a:r>
            <a:r>
              <a:rPr lang="de-DE" dirty="0" smtClean="0"/>
              <a:t>begleiten </a:t>
            </a:r>
            <a:r>
              <a:rPr lang="de-DE" dirty="0"/>
              <a:t>Sie, bis erreicht ist, was Sie sich vorgenommen haben: Die Etablierung eines </a:t>
            </a:r>
            <a:r>
              <a:rPr lang="de-DE" dirty="0" err="1" smtClean="0"/>
              <a:t>durchgängig</a:t>
            </a:r>
            <a:r>
              <a:rPr lang="de-DE" dirty="0" smtClean="0"/>
              <a:t> </a:t>
            </a:r>
            <a:r>
              <a:rPr lang="de-DE" dirty="0" err="1" smtClean="0"/>
              <a:t>gesundheitsfördernden</a:t>
            </a:r>
            <a:r>
              <a:rPr lang="de-DE" dirty="0" smtClean="0"/>
              <a:t> </a:t>
            </a:r>
            <a:r>
              <a:rPr lang="de-DE" dirty="0" err="1"/>
              <a:t>Führungsstils</a:t>
            </a:r>
            <a:r>
              <a:rPr lang="de-DE" dirty="0"/>
              <a:t> sowie die Stabilisierung produktiver, kommunikativer und kooperativer Teams.</a:t>
            </a:r>
          </a:p>
        </p:txBody>
      </p:sp>
    </p:spTree>
    <p:extLst>
      <p:ext uri="{BB962C8B-B14F-4D97-AF65-F5344CB8AC3E}">
        <p14:creationId xmlns:p14="http://schemas.microsoft.com/office/powerpoint/2010/main" val="1490313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678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318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>
            <a:lum bright="-9000"/>
          </a:blip>
          <a:stretch>
            <a:fillRect/>
          </a:stretch>
        </p:blipFill>
        <p:spPr>
          <a:xfrm>
            <a:off x="-26775" y="366499"/>
            <a:ext cx="9170776" cy="649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75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 / Ablauf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Informationsveranstaltung „Burnout-Prophylaxe“</a:t>
            </a:r>
          </a:p>
          <a:p>
            <a:r>
              <a:rPr lang="de-DE" dirty="0" smtClean="0"/>
              <a:t>Führungskräfte-Training</a:t>
            </a:r>
          </a:p>
          <a:p>
            <a:r>
              <a:rPr lang="de-DE" dirty="0" smtClean="0"/>
              <a:t>Teamtraining</a:t>
            </a:r>
          </a:p>
          <a:p>
            <a:r>
              <a:rPr lang="de-DE" dirty="0" smtClean="0"/>
              <a:t>Einzelcoaching</a:t>
            </a:r>
          </a:p>
          <a:p>
            <a:r>
              <a:rPr lang="de-DE" dirty="0" smtClean="0"/>
              <a:t>Langfristige Begleitung der Führungsstrategie</a:t>
            </a:r>
          </a:p>
          <a:p>
            <a:endParaRPr lang="de-DE" dirty="0"/>
          </a:p>
          <a:p>
            <a:r>
              <a:rPr lang="de-DE" dirty="0" smtClean="0"/>
              <a:t>Ihre individuelle Herangehensweise</a:t>
            </a:r>
          </a:p>
        </p:txBody>
      </p:sp>
    </p:spTree>
    <p:extLst>
      <p:ext uri="{BB962C8B-B14F-4D97-AF65-F5344CB8AC3E}">
        <p14:creationId xmlns:p14="http://schemas.microsoft.com/office/powerpoint/2010/main" val="1523154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„Gesundes Führen“ wichtig ist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/>
              <a:t>Quelle: http://</a:t>
            </a:r>
            <a:r>
              <a:rPr lang="de-DE" dirty="0" err="1"/>
              <a:t>www.br.de</a:t>
            </a:r>
            <a:r>
              <a:rPr lang="de-DE" dirty="0"/>
              <a:t>/</a:t>
            </a:r>
            <a:r>
              <a:rPr lang="de-DE" dirty="0" err="1"/>
              <a:t>radio</a:t>
            </a:r>
            <a:r>
              <a:rPr lang="de-DE" dirty="0"/>
              <a:t>/bayern2/</a:t>
            </a:r>
            <a:r>
              <a:rPr lang="de-DE" dirty="0" err="1"/>
              <a:t>sendungen</a:t>
            </a:r>
            <a:r>
              <a:rPr lang="de-DE" dirty="0"/>
              <a:t>/</a:t>
            </a:r>
            <a:r>
              <a:rPr lang="de-DE" dirty="0" err="1"/>
              <a:t>gesundheitsgespraech</a:t>
            </a:r>
            <a:r>
              <a:rPr lang="de-DE" dirty="0"/>
              <a:t>/</a:t>
            </a:r>
            <a:r>
              <a:rPr lang="de-DE" dirty="0" err="1"/>
              <a:t>themen</a:t>
            </a:r>
            <a:r>
              <a:rPr lang="de-DE" dirty="0"/>
              <a:t>/burnout-unternehmer-coaching100.html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948319" y="1926249"/>
            <a:ext cx="54382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i="1" dirty="0"/>
              <a:t>Bei der VW-Studie der Bertelsmann-Stiftung zum Thema „</a:t>
            </a:r>
            <a:r>
              <a:rPr lang="de-DE" sz="1400" i="1" dirty="0" smtClean="0"/>
              <a:t>Führung</a:t>
            </a:r>
          </a:p>
          <a:p>
            <a:pPr algn="just"/>
            <a:r>
              <a:rPr lang="de-DE" sz="1400" i="1" dirty="0" smtClean="0"/>
              <a:t>und </a:t>
            </a:r>
            <a:r>
              <a:rPr lang="de-DE" sz="1400" i="1" dirty="0"/>
              <a:t>Gesundheit” zeigte sich: Wenn ein Abteilungsleiter von einer </a:t>
            </a:r>
            <a:endParaRPr lang="de-DE" sz="1400" i="1" dirty="0" smtClean="0"/>
          </a:p>
          <a:p>
            <a:pPr algn="just"/>
            <a:r>
              <a:rPr lang="de-DE" sz="1400" i="1" dirty="0" smtClean="0"/>
              <a:t>Abteilung </a:t>
            </a:r>
            <a:r>
              <a:rPr lang="de-DE" sz="1400" i="1" dirty="0"/>
              <a:t>mit einem Krankenstand von 3,0 Prozent in eine </a:t>
            </a:r>
            <a:endParaRPr lang="de-DE" sz="1400" i="1" dirty="0" smtClean="0"/>
          </a:p>
          <a:p>
            <a:pPr algn="just"/>
            <a:r>
              <a:rPr lang="de-DE" sz="1400" i="1" dirty="0" smtClean="0"/>
              <a:t>Abteilung </a:t>
            </a:r>
            <a:r>
              <a:rPr lang="de-DE" sz="1400" i="1" dirty="0"/>
              <a:t>mit einem Krankenstand von 6,0 Prozent wechselt, </a:t>
            </a:r>
            <a:endParaRPr lang="de-DE" sz="1400" i="1" dirty="0" smtClean="0"/>
          </a:p>
          <a:p>
            <a:pPr algn="just"/>
            <a:r>
              <a:rPr lang="de-DE" sz="1400" i="1" dirty="0" smtClean="0"/>
              <a:t>sinkt </a:t>
            </a:r>
            <a:r>
              <a:rPr lang="de-DE" sz="1400" i="1" dirty="0"/>
              <a:t>der Krankenstand der neuen Abteilung bald ebenfalls auf 3,0 </a:t>
            </a:r>
            <a:endParaRPr lang="de-DE" sz="1400" i="1" dirty="0" smtClean="0"/>
          </a:p>
          <a:p>
            <a:pPr algn="just"/>
            <a:r>
              <a:rPr lang="de-DE" sz="1400" i="1" dirty="0" smtClean="0"/>
              <a:t>Prozent</a:t>
            </a:r>
            <a:r>
              <a:rPr lang="de-DE" sz="1400" i="1" dirty="0"/>
              <a:t>. Dies gilt auch umgekehrt, d.h. ein Chef mit einem hohen </a:t>
            </a:r>
            <a:endParaRPr lang="de-DE" sz="1400" i="1" dirty="0" smtClean="0"/>
          </a:p>
          <a:p>
            <a:pPr algn="just"/>
            <a:r>
              <a:rPr lang="de-DE" sz="1400" i="1" dirty="0" smtClean="0"/>
              <a:t>Krankenstand </a:t>
            </a:r>
            <a:r>
              <a:rPr lang="de-DE" sz="1400" i="1" dirty="0"/>
              <a:t>in seinem alten Arbeitsbereich treibt auch den </a:t>
            </a:r>
            <a:endParaRPr lang="de-DE" sz="1400" i="1" dirty="0" smtClean="0"/>
          </a:p>
          <a:p>
            <a:pPr algn="just"/>
            <a:r>
              <a:rPr lang="de-DE" sz="1400" i="1" dirty="0" smtClean="0"/>
              <a:t>Krankenstand </a:t>
            </a:r>
            <a:r>
              <a:rPr lang="de-DE" sz="1400" i="1" dirty="0"/>
              <a:t>in der neuen Abteilung hoch.</a:t>
            </a:r>
          </a:p>
        </p:txBody>
      </p:sp>
    </p:spTree>
    <p:extLst>
      <p:ext uri="{BB962C8B-B14F-4D97-AF65-F5344CB8AC3E}">
        <p14:creationId xmlns:p14="http://schemas.microsoft.com/office/powerpoint/2010/main" val="2252073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 descr="Vulture_businessman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991"/>
          <a:stretch>
            <a:fillRect/>
          </a:stretch>
        </p:blipFill>
        <p:spPr>
          <a:xfrm>
            <a:off x="3429000" y="450850"/>
            <a:ext cx="3390900" cy="4611688"/>
          </a:xfr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Mögliche Vorgehensweisen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DE" dirty="0" smtClean="0"/>
              <a:t>Vorstellung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6685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1: Infoveranstaltung „Burnout-Prophylaxe“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8113" y="3443383"/>
            <a:ext cx="4959126" cy="2682780"/>
          </a:xfrm>
        </p:spPr>
        <p:txBody>
          <a:bodyPr/>
          <a:lstStyle/>
          <a:p>
            <a:r>
              <a:rPr lang="de-DE" dirty="0" smtClean="0"/>
              <a:t>Dauer</a:t>
            </a:r>
            <a:r>
              <a:rPr lang="de-DE" dirty="0"/>
              <a:t>: 2 Stunden</a:t>
            </a:r>
          </a:p>
          <a:p>
            <a:r>
              <a:rPr lang="de-DE" dirty="0" smtClean="0"/>
              <a:t>Teilnehmerzahl</a:t>
            </a:r>
            <a:r>
              <a:rPr lang="de-DE" dirty="0"/>
              <a:t>: </a:t>
            </a:r>
            <a:r>
              <a:rPr lang="de-DE" dirty="0" smtClean="0"/>
              <a:t>flexibel</a:t>
            </a:r>
          </a:p>
          <a:p>
            <a:r>
              <a:rPr lang="de-DE" dirty="0" smtClean="0"/>
              <a:t>Ziel</a:t>
            </a:r>
            <a:r>
              <a:rPr lang="de-DE" dirty="0"/>
              <a:t>: Diskussion versachlichen, Belegschaft informieren und aktivieren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0" y="1160462"/>
            <a:ext cx="4948269" cy="2061317"/>
          </a:xfrm>
        </p:spPr>
        <p:txBody>
          <a:bodyPr>
            <a:normAutofit/>
          </a:bodyPr>
          <a:lstStyle/>
          <a:p>
            <a:pPr algn="just"/>
            <a:r>
              <a:rPr lang="de-DE" dirty="0"/>
              <a:t>In einer Informationsveranstaltung entmythisieren </a:t>
            </a:r>
            <a:r>
              <a:rPr lang="de-DE" dirty="0" smtClean="0"/>
              <a:t>wir das </a:t>
            </a:r>
            <a:r>
              <a:rPr lang="de-DE" dirty="0"/>
              <a:t>Mega- und Modethema Burnout. </a:t>
            </a:r>
            <a:r>
              <a:rPr lang="de-DE" dirty="0" smtClean="0"/>
              <a:t>Spezialisierte Psychologen </a:t>
            </a:r>
            <a:r>
              <a:rPr lang="de-DE" dirty="0"/>
              <a:t>und </a:t>
            </a:r>
            <a:r>
              <a:rPr lang="de-DE" dirty="0" err="1"/>
              <a:t>Ärzte</a:t>
            </a:r>
            <a:r>
              <a:rPr lang="de-DE" dirty="0"/>
              <a:t> </a:t>
            </a:r>
            <a:r>
              <a:rPr lang="de-DE" dirty="0" err="1"/>
              <a:t>erklären</a:t>
            </a:r>
            <a:r>
              <a:rPr lang="de-DE" dirty="0"/>
              <a:t> Ihren Mitarbeitern </a:t>
            </a:r>
            <a:r>
              <a:rPr lang="de-DE" dirty="0" smtClean="0"/>
              <a:t>und </a:t>
            </a:r>
            <a:r>
              <a:rPr lang="de-DE" dirty="0" err="1" smtClean="0"/>
              <a:t>Führungskräften</a:t>
            </a:r>
            <a:r>
              <a:rPr lang="de-DE" dirty="0" smtClean="0"/>
              <a:t> </a:t>
            </a:r>
            <a:r>
              <a:rPr lang="de-DE" dirty="0"/>
              <a:t>sachlich und wissenschaftlich fundiert die Symptomatik, Genese und Prophylaxe dieses </a:t>
            </a:r>
            <a:r>
              <a:rPr lang="de-DE" dirty="0" err="1"/>
              <a:t>Phänomens</a:t>
            </a:r>
            <a:r>
              <a:rPr lang="de-DE" dirty="0"/>
              <a:t>. </a:t>
            </a:r>
            <a:r>
              <a:rPr lang="de-DE" dirty="0" err="1"/>
              <a:t>Ängste</a:t>
            </a:r>
            <a:r>
              <a:rPr lang="de-DE" dirty="0"/>
              <a:t> werden reduziert – die </a:t>
            </a:r>
            <a:r>
              <a:rPr lang="de-DE" dirty="0" err="1"/>
              <a:t>Prävention</a:t>
            </a:r>
            <a:r>
              <a:rPr lang="de-DE" dirty="0"/>
              <a:t> beginnt.</a:t>
            </a:r>
          </a:p>
        </p:txBody>
      </p:sp>
    </p:spTree>
    <p:extLst>
      <p:ext uri="{BB962C8B-B14F-4D97-AF65-F5344CB8AC3E}">
        <p14:creationId xmlns:p14="http://schemas.microsoft.com/office/powerpoint/2010/main" val="3125076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2, Option A: Führungskräfte-Training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8113" y="3443383"/>
            <a:ext cx="4959126" cy="2682780"/>
          </a:xfrm>
        </p:spPr>
        <p:txBody>
          <a:bodyPr/>
          <a:lstStyle/>
          <a:p>
            <a:r>
              <a:rPr lang="de-DE" dirty="0" smtClean="0"/>
              <a:t>Dauer</a:t>
            </a:r>
            <a:r>
              <a:rPr lang="de-DE" dirty="0"/>
              <a:t>: 2 Tage plus Follow-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 smtClean="0"/>
              <a:t>Teilnehmerzahl</a:t>
            </a:r>
            <a:r>
              <a:rPr lang="de-DE" dirty="0"/>
              <a:t>: 8-</a:t>
            </a:r>
            <a:r>
              <a:rPr lang="de-DE" dirty="0" smtClean="0"/>
              <a:t>12</a:t>
            </a:r>
          </a:p>
          <a:p>
            <a:r>
              <a:rPr lang="de-DE" dirty="0" smtClean="0"/>
              <a:t>Ziel</a:t>
            </a:r>
            <a:r>
              <a:rPr lang="de-DE" dirty="0"/>
              <a:t>: </a:t>
            </a:r>
            <a:r>
              <a:rPr lang="de-DE" dirty="0" err="1"/>
              <a:t>Führungskräfte</a:t>
            </a:r>
            <a:r>
              <a:rPr lang="de-DE" dirty="0"/>
              <a:t> zu starken </a:t>
            </a:r>
            <a:r>
              <a:rPr lang="de-DE" dirty="0" err="1"/>
              <a:t>Führungspersönlichkeiten</a:t>
            </a:r>
            <a:r>
              <a:rPr lang="de-DE" dirty="0"/>
              <a:t> entwickeln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0" y="1160462"/>
            <a:ext cx="4948269" cy="2061317"/>
          </a:xfrm>
        </p:spPr>
        <p:txBody>
          <a:bodyPr>
            <a:normAutofit/>
          </a:bodyPr>
          <a:lstStyle/>
          <a:p>
            <a:pPr algn="just"/>
            <a:r>
              <a:rPr lang="de-DE" dirty="0"/>
              <a:t>Die Verantwortlichen werden für die Kosten </a:t>
            </a:r>
            <a:r>
              <a:rPr lang="de-DE" dirty="0" smtClean="0"/>
              <a:t>sensibilisiert</a:t>
            </a:r>
            <a:r>
              <a:rPr lang="de-DE" dirty="0"/>
              <a:t>, die hohe Krankenstände und brach </a:t>
            </a:r>
            <a:r>
              <a:rPr lang="de-DE" dirty="0" smtClean="0"/>
              <a:t>liegende </a:t>
            </a:r>
            <a:r>
              <a:rPr lang="de-DE" dirty="0" smtClean="0"/>
              <a:t>Produktivität </a:t>
            </a:r>
            <a:r>
              <a:rPr lang="de-DE" dirty="0"/>
              <a:t>verursachen – und gleichzeitig in die Lage versetzt, diese Kosten künftig durch einen positiven Führungsstil zu minimieren.</a:t>
            </a:r>
          </a:p>
        </p:txBody>
      </p:sp>
    </p:spTree>
    <p:extLst>
      <p:ext uri="{BB962C8B-B14F-4D97-AF65-F5344CB8AC3E}">
        <p14:creationId xmlns:p14="http://schemas.microsoft.com/office/powerpoint/2010/main" val="711511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2, Option B: Team-Training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8113" y="3443383"/>
            <a:ext cx="4959126" cy="2682780"/>
          </a:xfrm>
        </p:spPr>
        <p:txBody>
          <a:bodyPr/>
          <a:lstStyle/>
          <a:p>
            <a:r>
              <a:rPr lang="de-DE" dirty="0" smtClean="0"/>
              <a:t>Dauer</a:t>
            </a:r>
            <a:r>
              <a:rPr lang="de-DE" dirty="0"/>
              <a:t>: 2 </a:t>
            </a:r>
            <a:r>
              <a:rPr lang="de-DE" dirty="0" smtClean="0"/>
              <a:t>Tage, bei Bedarf Follow</a:t>
            </a:r>
            <a:r>
              <a:rPr lang="de-DE" dirty="0"/>
              <a:t>-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 smtClean="0"/>
              <a:t>Teilnehmerzahl</a:t>
            </a:r>
            <a:r>
              <a:rPr lang="de-DE" dirty="0"/>
              <a:t>: 8-</a:t>
            </a:r>
            <a:r>
              <a:rPr lang="de-DE" dirty="0" smtClean="0"/>
              <a:t>16</a:t>
            </a:r>
          </a:p>
          <a:p>
            <a:r>
              <a:rPr lang="de-DE" dirty="0" smtClean="0"/>
              <a:t>Ziel</a:t>
            </a:r>
            <a:r>
              <a:rPr lang="de-DE" dirty="0"/>
              <a:t>: </a:t>
            </a:r>
            <a:r>
              <a:rPr lang="de-DE" dirty="0" smtClean="0"/>
              <a:t>Lösung bestehender Teamkonflikte und teambezogene Burnout-Prophylaxe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0" y="1160462"/>
            <a:ext cx="4948269" cy="2061317"/>
          </a:xfrm>
        </p:spPr>
        <p:txBody>
          <a:bodyPr>
            <a:normAutofit/>
          </a:bodyPr>
          <a:lstStyle/>
          <a:p>
            <a:pPr algn="just"/>
            <a:r>
              <a:rPr lang="de-DE" dirty="0"/>
              <a:t>Eine ungesunde Teamatmosphäre schadet Ihrem Unternehmen. Im Teamtraining wird die aktuelle </a:t>
            </a:r>
            <a:r>
              <a:rPr lang="de-DE" dirty="0" err="1"/>
              <a:t>Zusammenar</a:t>
            </a:r>
            <a:r>
              <a:rPr lang="de-DE" dirty="0"/>
              <a:t>- </a:t>
            </a:r>
            <a:r>
              <a:rPr lang="de-DE" dirty="0" err="1"/>
              <a:t>beit</a:t>
            </a:r>
            <a:r>
              <a:rPr lang="de-DE" dirty="0"/>
              <a:t> einer kritischen Prüfung unterzogen. Konflikte werden gelöst und eine kooperative Teamkultur implementiert. Mehr Verantwortung füreinander </a:t>
            </a:r>
            <a:r>
              <a:rPr lang="de-DE" dirty="0" err="1" smtClean="0"/>
              <a:t>be</a:t>
            </a:r>
            <a:r>
              <a:rPr lang="de-DE" dirty="0" smtClean="0"/>
              <a:t>-deutet </a:t>
            </a:r>
            <a:r>
              <a:rPr lang="de-DE" dirty="0"/>
              <a:t>hier mehr Verantwortung für das </a:t>
            </a:r>
            <a:r>
              <a:rPr lang="de-DE" dirty="0" smtClean="0"/>
              <a:t>Gesamt-ergebnis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6574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2, Option B: Team-Training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8113" y="3443383"/>
            <a:ext cx="4959126" cy="2682780"/>
          </a:xfrm>
        </p:spPr>
        <p:txBody>
          <a:bodyPr/>
          <a:lstStyle/>
          <a:p>
            <a:r>
              <a:rPr lang="de-DE" dirty="0" smtClean="0"/>
              <a:t>Dauer</a:t>
            </a:r>
            <a:r>
              <a:rPr lang="de-DE" dirty="0"/>
              <a:t>: 2 </a:t>
            </a:r>
            <a:r>
              <a:rPr lang="de-DE" dirty="0" smtClean="0"/>
              <a:t>Tage, bei Bedarf Follow</a:t>
            </a:r>
            <a:r>
              <a:rPr lang="de-DE" dirty="0"/>
              <a:t>-</a:t>
            </a:r>
            <a:r>
              <a:rPr lang="de-DE" dirty="0" err="1"/>
              <a:t>Up</a:t>
            </a:r>
            <a:endParaRPr lang="de-DE" dirty="0"/>
          </a:p>
          <a:p>
            <a:r>
              <a:rPr lang="de-DE" dirty="0" smtClean="0"/>
              <a:t>Teilnehmerzahl</a:t>
            </a:r>
            <a:r>
              <a:rPr lang="de-DE" dirty="0"/>
              <a:t>: 8-</a:t>
            </a:r>
            <a:r>
              <a:rPr lang="de-DE" dirty="0" smtClean="0"/>
              <a:t>16</a:t>
            </a:r>
          </a:p>
          <a:p>
            <a:r>
              <a:rPr lang="de-DE" dirty="0" smtClean="0"/>
              <a:t>Ziel</a:t>
            </a:r>
            <a:r>
              <a:rPr lang="de-DE" dirty="0"/>
              <a:t>: </a:t>
            </a:r>
            <a:r>
              <a:rPr lang="de-DE" dirty="0" smtClean="0"/>
              <a:t>Lösung bestehender Teamkonflikte und teambezogene Burnout</a:t>
            </a:r>
            <a:r>
              <a:rPr lang="de-DE" smtClean="0"/>
              <a:t>-Prophylaxe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0" y="1160462"/>
            <a:ext cx="4948269" cy="2061317"/>
          </a:xfrm>
        </p:spPr>
        <p:txBody>
          <a:bodyPr>
            <a:normAutofit/>
          </a:bodyPr>
          <a:lstStyle/>
          <a:p>
            <a:pPr algn="just"/>
            <a:r>
              <a:rPr lang="de-DE" dirty="0"/>
              <a:t>Eine ungesunde Teamatmosphäre schadet Ihrem Unternehmen. Im Teamtraining wird die </a:t>
            </a:r>
            <a:r>
              <a:rPr lang="de-DE"/>
              <a:t>aktuelle </a:t>
            </a:r>
            <a:r>
              <a:rPr lang="de-DE" smtClean="0"/>
              <a:t>Zusammenarbeit </a:t>
            </a:r>
            <a:r>
              <a:rPr lang="de-DE" dirty="0"/>
              <a:t>einer kritischen Prüfung unterzogen. Konflikte werden gelöst und eine kooperative Teamkultur implementiert. Mehr Verantwortung füreinander </a:t>
            </a:r>
            <a:r>
              <a:rPr lang="de-DE" dirty="0" err="1" smtClean="0"/>
              <a:t>be</a:t>
            </a:r>
            <a:r>
              <a:rPr lang="de-DE" dirty="0" smtClean="0"/>
              <a:t>-deutet </a:t>
            </a:r>
            <a:r>
              <a:rPr lang="de-DE" dirty="0"/>
              <a:t>hier mehr Verantwortung für das </a:t>
            </a:r>
            <a:r>
              <a:rPr lang="de-DE" dirty="0" smtClean="0"/>
              <a:t>Gesamt-ergebnis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3879117"/>
      </p:ext>
    </p:extLst>
  </p:cSld>
  <p:clrMapOvr>
    <a:masterClrMapping/>
  </p:clrMapOvr>
</p:sld>
</file>

<file path=ppt/theme/theme1.xml><?xml version="1.0" encoding="utf-8"?>
<a:theme xmlns:a="http://schemas.openxmlformats.org/drawingml/2006/main" name="Krios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Krios.thmx</Template>
  <TotalTime>0</TotalTime>
  <Words>484</Words>
  <Application>Microsoft Macintosh PowerPoint</Application>
  <PresentationFormat>Bildschirmpräsentation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Krios</vt:lpstr>
      <vt:lpstr>Gesundes Führen &amp; Burnout-prävention</vt:lpstr>
      <vt:lpstr>PowerPoint-Präsentation</vt:lpstr>
      <vt:lpstr>Inhalt / Ablauf</vt:lpstr>
      <vt:lpstr>Warum „Gesundes Führen“ wichtig ist</vt:lpstr>
      <vt:lpstr>Mögliche Vorgehensweisen</vt:lpstr>
      <vt:lpstr>Schritt 1: Infoveranstaltung „Burnout-Prophylaxe“</vt:lpstr>
      <vt:lpstr>Schritt 2, Option A: Führungskräfte-Training</vt:lpstr>
      <vt:lpstr>Schritt 2, Option B: Team-Training</vt:lpstr>
      <vt:lpstr>Schritt 2, Option B: Team-Training</vt:lpstr>
      <vt:lpstr>Schritt 3: Langfristige Begleitung der Führungsstrategie</vt:lpstr>
      <vt:lpstr>PowerPoint-Präsentation</vt:lpstr>
    </vt:vector>
  </TitlesOfParts>
  <Company>aha! TALENTEXPERTS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Gesundes Führen &amp; Burnout-prävention</dc:title>
  <dc:creator>Frieder Krauß</dc:creator>
  <cp:lastModifiedBy>Frieder Krauß</cp:lastModifiedBy>
  <cp:revision>6</cp:revision>
  <dcterms:created xsi:type="dcterms:W3CDTF">2013-05-19T15:47:50Z</dcterms:created>
  <dcterms:modified xsi:type="dcterms:W3CDTF">2013-07-31T15:57:07Z</dcterms:modified>
</cp:coreProperties>
</file>