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718" r:id="rId2"/>
    <p:sldMasterId id="2147483721" r:id="rId3"/>
    <p:sldMasterId id="2147483723" r:id="rId4"/>
  </p:sldMasterIdLst>
  <p:notesMasterIdLst>
    <p:notesMasterId r:id="rId34"/>
  </p:notesMasterIdLst>
  <p:handoutMasterIdLst>
    <p:handoutMasterId r:id="rId35"/>
  </p:handoutMasterIdLst>
  <p:sldIdLst>
    <p:sldId id="257" r:id="rId5"/>
    <p:sldId id="258" r:id="rId6"/>
    <p:sldId id="297" r:id="rId7"/>
    <p:sldId id="298" r:id="rId8"/>
    <p:sldId id="299" r:id="rId9"/>
    <p:sldId id="300" r:id="rId10"/>
    <p:sldId id="286" r:id="rId11"/>
    <p:sldId id="289" r:id="rId12"/>
    <p:sldId id="287" r:id="rId13"/>
    <p:sldId id="301" r:id="rId14"/>
    <p:sldId id="290" r:id="rId15"/>
    <p:sldId id="281" r:id="rId16"/>
    <p:sldId id="302" r:id="rId17"/>
    <p:sldId id="309" r:id="rId18"/>
    <p:sldId id="310" r:id="rId19"/>
    <p:sldId id="308" r:id="rId20"/>
    <p:sldId id="312" r:id="rId21"/>
    <p:sldId id="311" r:id="rId22"/>
    <p:sldId id="303" r:id="rId23"/>
    <p:sldId id="304" r:id="rId24"/>
    <p:sldId id="269" r:id="rId25"/>
    <p:sldId id="266" r:id="rId26"/>
    <p:sldId id="292" r:id="rId27"/>
    <p:sldId id="280" r:id="rId28"/>
    <p:sldId id="282" r:id="rId29"/>
    <p:sldId id="285" r:id="rId30"/>
    <p:sldId id="305" r:id="rId31"/>
    <p:sldId id="296" r:id="rId32"/>
    <p:sldId id="261" r:id="rId3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C4C4C"/>
    <a:srgbClr val="E900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098" autoAdjust="0"/>
    <p:restoredTop sz="73265" autoAdjust="0"/>
  </p:normalViewPr>
  <p:slideViewPr>
    <p:cSldViewPr>
      <p:cViewPr varScale="1">
        <p:scale>
          <a:sx n="78" d="100"/>
          <a:sy n="78" d="100"/>
        </p:scale>
        <p:origin x="-1770" y="-96"/>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sorterViewPr>
    <p:cViewPr>
      <p:scale>
        <a:sx n="196" d="100"/>
        <a:sy n="196" d="100"/>
      </p:scale>
      <p:origin x="0" y="-17952"/>
    </p:cViewPr>
  </p:sorterViewPr>
  <p:notesViewPr>
    <p:cSldViewPr>
      <p:cViewPr varScale="1">
        <p:scale>
          <a:sx n="53" d="100"/>
          <a:sy n="53" d="100"/>
        </p:scale>
        <p:origin x="-2640"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69FFA3-82F2-40F0-9CE2-DDF01234E7E0}" type="datetimeFigureOut">
              <a:rPr lang="de-DE" smtClean="0"/>
              <a:pPr/>
              <a:t>20.05.2014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BB2BEB-7D2F-4847-8B81-D4D409FA3F01}" type="slidenum">
              <a:rPr lang="de-DE" smtClean="0"/>
              <a:pPr/>
              <a:t>‹Nr.›</a:t>
            </a:fld>
            <a:endParaRPr lang="de-DE"/>
          </a:p>
        </p:txBody>
      </p:sp>
    </p:spTree>
    <p:extLst>
      <p:ext uri="{BB962C8B-B14F-4D97-AF65-F5344CB8AC3E}">
        <p14:creationId xmlns:p14="http://schemas.microsoft.com/office/powerpoint/2010/main" xmlns="" val="2926079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5C550-4CBD-4609-86B7-3F369EBED253}" type="datetimeFigureOut">
              <a:rPr lang="de-DE" smtClean="0"/>
              <a:pPr/>
              <a:t>20.05.2014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A4E7A-8CA1-446D-8C0F-EB7FBFEEF6C5}" type="slidenum">
              <a:rPr lang="de-DE" smtClean="0"/>
              <a:pPr/>
              <a:t>‹Nr.›</a:t>
            </a:fld>
            <a:endParaRPr lang="de-DE"/>
          </a:p>
        </p:txBody>
      </p:sp>
    </p:spTree>
    <p:extLst>
      <p:ext uri="{BB962C8B-B14F-4D97-AF65-F5344CB8AC3E}">
        <p14:creationId xmlns:p14="http://schemas.microsoft.com/office/powerpoint/2010/main" xmlns="" val="317213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 beginnt!!!</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a:t>
            </a:fld>
            <a:endParaRPr lang="de-DE"/>
          </a:p>
        </p:txBody>
      </p:sp>
    </p:spTree>
    <p:extLst>
      <p:ext uri="{BB962C8B-B14F-4D97-AF65-F5344CB8AC3E}">
        <p14:creationId xmlns:p14="http://schemas.microsoft.com/office/powerpoint/2010/main" xmlns="" val="95574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10</a:t>
            </a:fld>
            <a:endParaRPr lang="de-DE"/>
          </a:p>
        </p:txBody>
      </p:sp>
    </p:spTree>
    <p:extLst>
      <p:ext uri="{BB962C8B-B14F-4D97-AF65-F5344CB8AC3E}">
        <p14:creationId xmlns:p14="http://schemas.microsoft.com/office/powerpoint/2010/main" xmlns="" val="132213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11</a:t>
            </a:fld>
            <a:endParaRPr lang="de-DE"/>
          </a:p>
        </p:txBody>
      </p:sp>
    </p:spTree>
    <p:extLst>
      <p:ext uri="{BB962C8B-B14F-4D97-AF65-F5344CB8AC3E}">
        <p14:creationId xmlns:p14="http://schemas.microsoft.com/office/powerpoint/2010/main" xmlns="" val="309803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Timo</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12</a:t>
            </a:fld>
            <a:endParaRPr lang="de-DE"/>
          </a:p>
        </p:txBody>
      </p:sp>
    </p:spTree>
    <p:extLst>
      <p:ext uri="{BB962C8B-B14F-4D97-AF65-F5344CB8AC3E}">
        <p14:creationId xmlns:p14="http://schemas.microsoft.com/office/powerpoint/2010/main" xmlns="" val="351621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Timo</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13</a:t>
            </a:fld>
            <a:endParaRPr lang="de-DE"/>
          </a:p>
        </p:txBody>
      </p:sp>
    </p:spTree>
    <p:extLst>
      <p:ext uri="{BB962C8B-B14F-4D97-AF65-F5344CB8AC3E}">
        <p14:creationId xmlns:p14="http://schemas.microsoft.com/office/powerpoint/2010/main" xmlns="" val="3354412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2001:db8:ffff:ce00::/48 ist zum Beispiel</a:t>
            </a:r>
            <a:r>
              <a:rPr lang="de-DE" baseline="0" dirty="0" smtClean="0"/>
              <a:t> das Präfix für Host im LAN-Segment</a:t>
            </a:r>
          </a:p>
          <a:p>
            <a:endParaRPr lang="de-DE" baseline="0" dirty="0" smtClean="0"/>
          </a:p>
          <a:p>
            <a:r>
              <a:rPr lang="de-DE" baseline="0" dirty="0" smtClean="0"/>
              <a:t>IPv4:             10.10.200.51 /24</a:t>
            </a:r>
          </a:p>
          <a:p>
            <a:r>
              <a:rPr lang="de-DE" dirty="0" smtClean="0"/>
              <a:t>IPv6:     2001.db8:ffff:ce00:c0:200:51:1</a:t>
            </a:r>
            <a:r>
              <a:rPr lang="de-DE" baseline="0" dirty="0" smtClean="0"/>
              <a:t> /64</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Einige wichtige</a:t>
            </a:r>
            <a:r>
              <a:rPr lang="de-DE" baseline="0" dirty="0" smtClean="0"/>
              <a:t> Kommandozeilen Befehle, um sich gegen Probleme in der IPv6-Welt zu wappnen.</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15</a:t>
            </a:fld>
            <a:endParaRPr lang="de-DE"/>
          </a:p>
        </p:txBody>
      </p:sp>
    </p:spTree>
    <p:extLst>
      <p:ext uri="{BB962C8B-B14F-4D97-AF65-F5344CB8AC3E}">
        <p14:creationId xmlns:p14="http://schemas.microsoft.com/office/powerpoint/2010/main" xmlns="" val="1682261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1.</a:t>
            </a:r>
            <a:r>
              <a:rPr lang="de-DE" baseline="0" dirty="0" smtClean="0"/>
              <a:t> </a:t>
            </a:r>
            <a:r>
              <a:rPr lang="de-DE" dirty="0" smtClean="0"/>
              <a:t>Das erste was man testen möchte, wenn man eine IPv6-Verbindung von Host zu Host aufbauen möchte, ist, ob die beiden Hosts sich über IPv6 überhaupt erreichen</a:t>
            </a:r>
          </a:p>
          <a:p>
            <a:r>
              <a:rPr lang="de-DE" dirty="0" smtClean="0"/>
              <a:t>2. Dem NRPE-Client</a:t>
            </a:r>
            <a:r>
              <a:rPr lang="de-DE" baseline="0" dirty="0" smtClean="0"/>
              <a:t> auf dem der Checks ausgeführt wird muss per Schalter mitgeteilt werden unter welchem Protokoll er den Check ausführen soll. Dafür gibt es bei vielen Checks die Schalter -4 für IPv4 oder -6 für IPv6.</a:t>
            </a:r>
          </a:p>
          <a:p>
            <a:r>
              <a:rPr lang="de-DE" dirty="0" smtClean="0"/>
              <a:t>2.1 Uns ist nämlich aufgefallen, dass der Client bei nicht Angabe des Internet</a:t>
            </a:r>
            <a:r>
              <a:rPr lang="de-DE" baseline="0" dirty="0" smtClean="0"/>
              <a:t> Protokolls sich dasjenige aussucht, unter dem der Check funktioniert</a:t>
            </a:r>
          </a:p>
          <a:p>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16</a:t>
            </a:fld>
            <a:endParaRPr lang="de-DE"/>
          </a:p>
        </p:txBody>
      </p:sp>
    </p:spTree>
    <p:extLst>
      <p:ext uri="{BB962C8B-B14F-4D97-AF65-F5344CB8AC3E}">
        <p14:creationId xmlns:p14="http://schemas.microsoft.com/office/powerpoint/2010/main" xmlns="" val="19275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Timo</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1. </a:t>
            </a:r>
            <a:r>
              <a:rPr lang="de-DE" dirty="0" err="1" smtClean="0"/>
              <a:t>Netsh</a:t>
            </a:r>
            <a:r>
              <a:rPr lang="de-DE" dirty="0" smtClean="0"/>
              <a:t>-Befehle wichtig zur erweiterten statischen IPv6-Adressvergabe (welche, warum) -&gt; muss ich</a:t>
            </a:r>
            <a:r>
              <a:rPr lang="de-DE" baseline="0" dirty="0" smtClean="0"/>
              <a:t> </a:t>
            </a:r>
            <a:r>
              <a:rPr lang="de-DE" baseline="0" dirty="0" err="1" smtClean="0"/>
              <a:t>vll</a:t>
            </a:r>
            <a:r>
              <a:rPr lang="de-DE" baseline="0" dirty="0" smtClean="0"/>
              <a:t> noch ergänzen!?</a:t>
            </a:r>
            <a:endParaRPr lang="de-DE" dirty="0" smtClean="0"/>
          </a:p>
        </p:txBody>
      </p:sp>
      <p:sp>
        <p:nvSpPr>
          <p:cNvPr id="4" name="Foliennummernplatzhalter 3"/>
          <p:cNvSpPr>
            <a:spLocks noGrp="1"/>
          </p:cNvSpPr>
          <p:nvPr>
            <p:ph type="sldNum" sz="quarter" idx="10"/>
          </p:nvPr>
        </p:nvSpPr>
        <p:spPr/>
        <p:txBody>
          <a:bodyPr/>
          <a:lstStyle/>
          <a:p>
            <a:fld id="{9C4A4E7A-8CA1-446D-8C0F-EB7FBFEEF6C5}" type="slidenum">
              <a:rPr lang="de-DE" smtClean="0"/>
              <a:pPr/>
              <a:t>18</a:t>
            </a:fld>
            <a:endParaRPr lang="de-DE"/>
          </a:p>
        </p:txBody>
      </p:sp>
    </p:spTree>
    <p:extLst>
      <p:ext uri="{BB962C8B-B14F-4D97-AF65-F5344CB8AC3E}">
        <p14:creationId xmlns:p14="http://schemas.microsoft.com/office/powerpoint/2010/main" xmlns="" val="97293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Empfehlung für </a:t>
            </a:r>
            <a:r>
              <a:rPr lang="de-DE" dirty="0" err="1" smtClean="0"/>
              <a:t>ÖV‘s</a:t>
            </a:r>
            <a:r>
              <a:rPr lang="de-DE" dirty="0" smtClean="0"/>
              <a:t>: spätestens bei der Einführung von IPv6 wird der Umstieg von </a:t>
            </a:r>
            <a:r>
              <a:rPr lang="de-DE" dirty="0" err="1" smtClean="0"/>
              <a:t>WinXP</a:t>
            </a:r>
            <a:r>
              <a:rPr lang="de-DE" dirty="0" smtClean="0"/>
              <a:t> auf 7 empfohlen.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Privacy </a:t>
            </a:r>
            <a:r>
              <a:rPr lang="de-DE" dirty="0" err="1" smtClean="0"/>
              <a:t>Extensions</a:t>
            </a:r>
            <a:r>
              <a:rPr lang="de-DE" dirty="0" smtClean="0"/>
              <a:t> mussten auf allen Windows Clients deaktiviert werden, damit die Adresszuweisung</a:t>
            </a:r>
            <a:r>
              <a:rPr lang="de-DE" baseline="0" dirty="0" smtClean="0"/>
              <a:t> nach unserem Schema klappte (</a:t>
            </a:r>
            <a:r>
              <a:rPr lang="de-DE" baseline="0" dirty="0" err="1" smtClean="0"/>
              <a:t>stateful</a:t>
            </a:r>
            <a:r>
              <a:rPr lang="de-DE" baseline="0" dirty="0" smtClean="0"/>
              <a:t> </a:t>
            </a:r>
            <a:r>
              <a:rPr lang="de-DE" baseline="0" dirty="0" err="1" smtClean="0"/>
              <a:t>address</a:t>
            </a:r>
            <a:r>
              <a:rPr lang="de-DE" baseline="0" dirty="0" smtClean="0"/>
              <a:t> </a:t>
            </a:r>
            <a:r>
              <a:rPr lang="de-DE" baseline="0" dirty="0" err="1" smtClean="0"/>
              <a:t>autoconfiguration</a:t>
            </a:r>
            <a:r>
              <a:rPr lang="de-DE" baseline="0" dirty="0" smtClean="0"/>
              <a:t>, die Clients bekommen Ihre reservierte IPv6-Adresse vom DHCPv6-Server).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Privacy </a:t>
            </a:r>
            <a:r>
              <a:rPr lang="de-DE" baseline="0" dirty="0" err="1" smtClean="0"/>
              <a:t>Extensions</a:t>
            </a:r>
            <a:r>
              <a:rPr lang="de-DE" baseline="0" dirty="0" smtClean="0"/>
              <a:t> schaltet man über den Befehl „</a:t>
            </a:r>
            <a:r>
              <a:rPr lang="de-DE" baseline="0" dirty="0" err="1" smtClean="0"/>
              <a:t>netsh</a:t>
            </a:r>
            <a:r>
              <a:rPr lang="de-DE" baseline="0" dirty="0" smtClean="0"/>
              <a:t> </a:t>
            </a:r>
            <a:r>
              <a:rPr lang="de-DE" baseline="0" dirty="0" err="1" smtClean="0"/>
              <a:t>int</a:t>
            </a:r>
            <a:r>
              <a:rPr lang="de-DE" baseline="0" dirty="0" smtClean="0"/>
              <a:t> ipv6 </a:t>
            </a:r>
            <a:r>
              <a:rPr lang="de-DE" baseline="0" dirty="0" err="1" smtClean="0"/>
              <a:t>set</a:t>
            </a:r>
            <a:r>
              <a:rPr lang="de-DE" baseline="0" dirty="0" smtClean="0"/>
              <a:t> </a:t>
            </a:r>
            <a:r>
              <a:rPr lang="de-DE" baseline="0" dirty="0" err="1" smtClean="0"/>
              <a:t>privacy</a:t>
            </a:r>
            <a:r>
              <a:rPr lang="de-DE" baseline="0" dirty="0" smtClean="0"/>
              <a:t> </a:t>
            </a:r>
            <a:r>
              <a:rPr lang="de-DE" baseline="0" dirty="0" err="1" smtClean="0"/>
              <a:t>state</a:t>
            </a:r>
            <a:r>
              <a:rPr lang="de-DE" baseline="0" dirty="0" smtClean="0"/>
              <a:t>=</a:t>
            </a:r>
            <a:r>
              <a:rPr lang="de-DE" baseline="0" dirty="0" err="1" smtClean="0"/>
              <a:t>disabled</a:t>
            </a:r>
            <a:r>
              <a:rPr lang="de-DE" baseline="0" dirty="0" smtClean="0"/>
              <a:t>“ aus.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Der </a:t>
            </a:r>
            <a:r>
              <a:rPr lang="de-DE" baseline="0" dirty="0" err="1" smtClean="0"/>
              <a:t>radvd</a:t>
            </a:r>
            <a:r>
              <a:rPr lang="de-DE" baseline="0" dirty="0" smtClean="0"/>
              <a:t> ist unter Windows Editionen (Server &amp;Clients) von Installation an </a:t>
            </a:r>
            <a:r>
              <a:rPr lang="de-DE" baseline="0" dirty="0" err="1" smtClean="0"/>
              <a:t>radvd</a:t>
            </a:r>
            <a:r>
              <a:rPr lang="de-DE" baseline="0" dirty="0" smtClean="0"/>
              <a:t> verteilen ohne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Windows Betriebssysteme (Server oder Clients) können ab der Installation, ohne einen zusätzlichen Dienst, </a:t>
            </a:r>
            <a:r>
              <a:rPr lang="de-DE" baseline="0" dirty="0" err="1" smtClean="0"/>
              <a:t>RA´s</a:t>
            </a:r>
            <a:r>
              <a:rPr lang="de-DE" baseline="0" dirty="0" smtClean="0"/>
              <a:t> verteilen.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Dieser muss aber dennoch konfiguriert werden, wie auch der </a:t>
            </a:r>
            <a:r>
              <a:rPr lang="de-DE" baseline="0" dirty="0" err="1" smtClean="0"/>
              <a:t>radvd</a:t>
            </a:r>
            <a:r>
              <a:rPr lang="de-DE" baseline="0" dirty="0" smtClean="0"/>
              <a:t>  von Linux.</a:t>
            </a:r>
          </a:p>
          <a:p>
            <a:pPr marL="228600" marR="0" lvl="0" indent="-228600" algn="l" defTabSz="914400" rtl="0" eaLnBrk="1" fontAlgn="auto" latinLnBrk="0" hangingPunct="1">
              <a:lnSpc>
                <a:spcPct val="100000"/>
              </a:lnSpc>
              <a:spcBef>
                <a:spcPts val="0"/>
              </a:spcBef>
              <a:spcAft>
                <a:spcPts val="0"/>
              </a:spcAft>
              <a:buClrTx/>
              <a:buSzTx/>
              <a:buFontTx/>
              <a:buAutoNum type="arabicPeriod" startAt="6"/>
              <a:tabLst/>
              <a:defRPr/>
            </a:pPr>
            <a:r>
              <a:rPr lang="de-DE" baseline="0" dirty="0" smtClean="0"/>
              <a:t>Die Syntax wie die beiden Dienste konfiguriert werden ist jedoch unterschiedlich.</a:t>
            </a:r>
          </a:p>
          <a:p>
            <a:pPr marL="228600" marR="0" lvl="0" indent="-228600" algn="l" defTabSz="914400" rtl="0" eaLnBrk="1" fontAlgn="auto" latinLnBrk="0" hangingPunct="1">
              <a:lnSpc>
                <a:spcPct val="100000"/>
              </a:lnSpc>
              <a:spcBef>
                <a:spcPts val="0"/>
              </a:spcBef>
              <a:spcAft>
                <a:spcPts val="0"/>
              </a:spcAft>
              <a:buClrTx/>
              <a:buSzTx/>
              <a:buFontTx/>
              <a:buAutoNum type="arabicPeriod" startAt="6"/>
              <a:tabLst/>
              <a:defRPr/>
            </a:pPr>
            <a:r>
              <a:rPr lang="de-DE" baseline="0" dirty="0" smtClean="0"/>
              <a:t>DIPPLER erlaubt die Installation eines Clients, eines </a:t>
            </a:r>
            <a:r>
              <a:rPr lang="de-DE" baseline="0" dirty="0" err="1" smtClean="0"/>
              <a:t>Relays</a:t>
            </a:r>
            <a:r>
              <a:rPr lang="de-DE" baseline="0" dirty="0" smtClean="0"/>
              <a:t> und sogar eines Servers für DHCPv6</a:t>
            </a:r>
          </a:p>
          <a:p>
            <a:pPr marL="228600" marR="0" lvl="0" indent="-228600" algn="l" defTabSz="914400" rtl="0" eaLnBrk="1" fontAlgn="auto" latinLnBrk="0" hangingPunct="1">
              <a:lnSpc>
                <a:spcPct val="100000"/>
              </a:lnSpc>
              <a:spcBef>
                <a:spcPts val="0"/>
              </a:spcBef>
              <a:spcAft>
                <a:spcPts val="0"/>
              </a:spcAft>
              <a:buClrTx/>
              <a:buSzTx/>
              <a:buFontTx/>
              <a:buAutoNum type="arabicPeriod" startAt="6"/>
              <a:tabLst/>
              <a:defRPr/>
            </a:pPr>
            <a:endParaRPr lang="de-DE"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baseline="0" dirty="0" smtClean="0"/>
          </a:p>
        </p:txBody>
      </p:sp>
      <p:sp>
        <p:nvSpPr>
          <p:cNvPr id="4" name="Foliennummernplatzhalter 3"/>
          <p:cNvSpPr>
            <a:spLocks noGrp="1"/>
          </p:cNvSpPr>
          <p:nvPr>
            <p:ph type="sldNum" sz="quarter" idx="10"/>
          </p:nvPr>
        </p:nvSpPr>
        <p:spPr/>
        <p:txBody>
          <a:bodyPr/>
          <a:lstStyle/>
          <a:p>
            <a:fld id="{9C4A4E7A-8CA1-446D-8C0F-EB7FBFEEF6C5}" type="slidenum">
              <a:rPr lang="de-DE" smtClean="0"/>
              <a:pPr/>
              <a:t>19</a:t>
            </a:fld>
            <a:endParaRPr lang="de-DE"/>
          </a:p>
        </p:txBody>
      </p:sp>
    </p:spTree>
    <p:extLst>
      <p:ext uri="{BB962C8B-B14F-4D97-AF65-F5344CB8AC3E}">
        <p14:creationId xmlns:p14="http://schemas.microsoft.com/office/powerpoint/2010/main" xmlns="" val="355173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indent="-228600">
              <a:buNone/>
            </a:pPr>
            <a:r>
              <a:rPr lang="de-DE" dirty="0" smtClean="0"/>
              <a:t>Gerold</a:t>
            </a:r>
          </a:p>
          <a:p>
            <a:pPr marL="228600" indent="-228600">
              <a:buAutoNum type="arabicPeriod"/>
            </a:pPr>
            <a:endParaRPr lang="de-DE" dirty="0" smtClean="0"/>
          </a:p>
          <a:p>
            <a:pPr marL="228600" indent="-228600">
              <a:buAutoNum type="arabicPeriod"/>
            </a:pPr>
            <a:r>
              <a:rPr lang="de-DE" dirty="0" smtClean="0"/>
              <a:t>„Wer wir sind …“ beinhaltet die 2</a:t>
            </a:r>
            <a:r>
              <a:rPr lang="de-DE" baseline="0" dirty="0" smtClean="0"/>
              <a:t> Folien zur </a:t>
            </a:r>
            <a:r>
              <a:rPr lang="de-DE" baseline="0" dirty="0" err="1" smtClean="0"/>
              <a:t>Citkomm</a:t>
            </a:r>
            <a:r>
              <a:rPr lang="de-DE" baseline="0" dirty="0" smtClean="0"/>
              <a:t>, also Seite 3 &amp; 4 in dieser Präsentation. Diese Seiten kann man zur Not überspringen, weil diese die PPP einfach komplettieren sollen. Zudem sind vorher zwei andere Vorträge von </a:t>
            </a:r>
            <a:r>
              <a:rPr lang="de-DE" baseline="0" dirty="0" err="1" smtClean="0"/>
              <a:t>Citkomm</a:t>
            </a:r>
            <a:r>
              <a:rPr lang="de-DE" baseline="0" dirty="0" smtClean="0"/>
              <a:t>-MA. Einmal von Martin und einmal von Gerold. Auf diese Vorträge kann man ja zur Not verweisen.</a:t>
            </a:r>
          </a:p>
          <a:p>
            <a:pPr marL="228600" indent="-228600">
              <a:buAutoNum type="arabicPeriod"/>
            </a:pPr>
            <a:r>
              <a:rPr lang="de-DE" dirty="0" smtClean="0"/>
              <a:t>„EU-Pilot ´GEN6´ “ beinhaltet</a:t>
            </a:r>
            <a:r>
              <a:rPr lang="de-DE" baseline="0" dirty="0" smtClean="0"/>
              <a:t> einmal die generelle Folie zum EU-Projekt und eine zweite zum unserem Piloten hier in Deutschland. </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a:t>
            </a:fld>
            <a:endParaRPr lang="de-DE"/>
          </a:p>
        </p:txBody>
      </p:sp>
    </p:spTree>
    <p:extLst>
      <p:ext uri="{BB962C8B-B14F-4D97-AF65-F5344CB8AC3E}">
        <p14:creationId xmlns:p14="http://schemas.microsoft.com/office/powerpoint/2010/main" xmlns="" val="92583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Der </a:t>
            </a:r>
            <a:r>
              <a:rPr lang="de-DE" dirty="0" err="1" smtClean="0"/>
              <a:t>radvd</a:t>
            </a:r>
            <a:r>
              <a:rPr lang="de-DE" dirty="0" smtClean="0"/>
              <a:t> wurde so konfiguriert, dass das Präfix welches der </a:t>
            </a:r>
            <a:r>
              <a:rPr lang="de-DE" dirty="0" err="1" smtClean="0"/>
              <a:t>Daemon</a:t>
            </a:r>
            <a:r>
              <a:rPr lang="de-DE" dirty="0" smtClean="0"/>
              <a:t> verteilt nicht für </a:t>
            </a:r>
            <a:r>
              <a:rPr lang="de-DE" dirty="0" err="1" smtClean="0"/>
              <a:t>Stateless</a:t>
            </a:r>
            <a:r>
              <a:rPr lang="de-DE" dirty="0" smtClean="0"/>
              <a:t> </a:t>
            </a:r>
            <a:r>
              <a:rPr lang="de-DE" dirty="0" err="1" smtClean="0"/>
              <a:t>Address</a:t>
            </a:r>
            <a:r>
              <a:rPr lang="de-DE" dirty="0" smtClean="0"/>
              <a:t> </a:t>
            </a:r>
            <a:r>
              <a:rPr lang="de-DE" dirty="0" err="1" smtClean="0"/>
              <a:t>Autoconfiguration</a:t>
            </a:r>
            <a:r>
              <a:rPr lang="de-DE" dirty="0" smtClean="0"/>
              <a:t> (SLAAC) benutzt werden darf (</a:t>
            </a:r>
            <a:r>
              <a:rPr lang="de-DE" dirty="0" err="1" smtClean="0"/>
              <a:t>AdvAutonomous</a:t>
            </a:r>
            <a:r>
              <a:rPr lang="de-DE" dirty="0" smtClean="0"/>
              <a:t> off)</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Man braucht</a:t>
            </a:r>
            <a:r>
              <a:rPr lang="de-DE" baseline="0" dirty="0" smtClean="0"/>
              <a:t> den </a:t>
            </a:r>
            <a:r>
              <a:rPr lang="de-DE" baseline="0" dirty="0" err="1" smtClean="0"/>
              <a:t>radvd</a:t>
            </a:r>
            <a:r>
              <a:rPr lang="de-DE" baseline="0" dirty="0" smtClean="0"/>
              <a:t> der passend zur Umgebung konfiguriert sein muss, um die Clients via </a:t>
            </a:r>
            <a:r>
              <a:rPr lang="de-DE" baseline="0" dirty="0" err="1" smtClean="0"/>
              <a:t>stateful</a:t>
            </a:r>
            <a:r>
              <a:rPr lang="de-DE" baseline="0" dirty="0" smtClean="0"/>
              <a:t> </a:t>
            </a:r>
            <a:r>
              <a:rPr lang="de-DE" baseline="0" dirty="0" err="1" smtClean="0"/>
              <a:t>address</a:t>
            </a:r>
            <a:r>
              <a:rPr lang="de-DE" baseline="0" dirty="0" smtClean="0"/>
              <a:t> </a:t>
            </a:r>
            <a:r>
              <a:rPr lang="de-DE" baseline="0" dirty="0" err="1" smtClean="0"/>
              <a:t>autoconfiguration</a:t>
            </a:r>
            <a:r>
              <a:rPr lang="de-DE" baseline="0" dirty="0" smtClean="0"/>
              <a:t> eine IPv6-Adresse zu zuweisen.</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Unter den Einstellungen des </a:t>
            </a:r>
            <a:r>
              <a:rPr lang="de-DE" baseline="0" dirty="0" err="1" smtClean="0"/>
              <a:t>radvd</a:t>
            </a:r>
            <a:r>
              <a:rPr lang="de-DE" baseline="0" dirty="0" smtClean="0"/>
              <a:t> fällt auch, dass man das </a:t>
            </a:r>
            <a:r>
              <a:rPr lang="de-DE" baseline="0" dirty="0" err="1" smtClean="0"/>
              <a:t>Managedaddress-Flag</a:t>
            </a:r>
            <a:r>
              <a:rPr lang="de-DE" baseline="0" dirty="0" smtClean="0"/>
              <a:t> (</a:t>
            </a:r>
            <a:r>
              <a:rPr lang="de-DE" baseline="0" dirty="0" err="1" smtClean="0"/>
              <a:t>soge</a:t>
            </a:r>
            <a:r>
              <a:rPr lang="de-DE" baseline="0" dirty="0" smtClean="0"/>
              <a:t>. M-</a:t>
            </a:r>
            <a:r>
              <a:rPr lang="de-DE" baseline="0" dirty="0" err="1" smtClean="0"/>
              <a:t>Flag</a:t>
            </a:r>
            <a:r>
              <a:rPr lang="de-DE" baseline="0" dirty="0" smtClean="0"/>
              <a:t>) und das </a:t>
            </a:r>
            <a:r>
              <a:rPr lang="de-DE" baseline="0" dirty="0" err="1" smtClean="0"/>
              <a:t>Otherstateful-Flag</a:t>
            </a:r>
            <a:r>
              <a:rPr lang="de-DE" baseline="0" dirty="0" smtClean="0"/>
              <a:t> (</a:t>
            </a:r>
            <a:r>
              <a:rPr lang="de-DE" baseline="0" dirty="0" err="1" smtClean="0"/>
              <a:t>soge</a:t>
            </a:r>
            <a:r>
              <a:rPr lang="de-DE" baseline="0" dirty="0" smtClean="0"/>
              <a:t>. O-</a:t>
            </a:r>
            <a:r>
              <a:rPr lang="de-DE" baseline="0" dirty="0" err="1" smtClean="0"/>
              <a:t>Flag</a:t>
            </a:r>
            <a:r>
              <a:rPr lang="de-DE" baseline="0" dirty="0" smtClean="0"/>
              <a:t>) aktiviert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DUID und IAID per Skript in den MS DHCP </a:t>
            </a:r>
            <a:r>
              <a:rPr lang="de-DE" baseline="0" dirty="0" err="1" smtClean="0"/>
              <a:t>reinprügeln</a:t>
            </a:r>
            <a:r>
              <a:rPr lang="de-DE" baseline="0" dirty="0" smtClean="0"/>
              <a: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Es gibt eventuell die Möglichkeit mit Hilfe eines </a:t>
            </a:r>
            <a:r>
              <a:rPr lang="de-DE" baseline="0" dirty="0" err="1" smtClean="0"/>
              <a:t>Powershellskripts</a:t>
            </a:r>
            <a:r>
              <a:rPr lang="de-DE" baseline="0" dirty="0" smtClean="0"/>
              <a:t> sich die DUID und IAID eines Windows-Clients auslesen zulassen und in einer .</a:t>
            </a:r>
            <a:r>
              <a:rPr lang="de-DE" baseline="0" dirty="0" err="1" smtClean="0"/>
              <a:t>csv</a:t>
            </a:r>
            <a:r>
              <a:rPr lang="de-DE" baseline="0" dirty="0" smtClean="0"/>
              <a:t>-Datei zu speichern.</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Die Datei muss allerdings ein bestimmtes Format haben und zwar: </a:t>
            </a:r>
            <a:r>
              <a:rPr lang="de-DE" baseline="0" dirty="0" err="1" smtClean="0"/>
              <a:t>Präfix,IPAdresse,Name,ClientDuid,Iaid,Description</a:t>
            </a:r>
            <a:endParaRPr lang="de-DE" baseline="0"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Dann kann man die .</a:t>
            </a:r>
            <a:r>
              <a:rPr lang="de-DE" baseline="0" dirty="0" err="1" smtClean="0"/>
              <a:t>csv</a:t>
            </a:r>
            <a:r>
              <a:rPr lang="de-DE" baseline="0" dirty="0" smtClean="0"/>
              <a:t>-Datei mit Hilfe des Powershell-Befehls „Add-DhcpServerv6Reservation“ auslesen und im IPv6-Bereich des DHCP-Servers werden die Reservierungen automatisch eingerichtet.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Synonym für AAAA-Records???? (</a:t>
            </a:r>
            <a:r>
              <a:rPr lang="de-DE" baseline="0" dirty="0" err="1" smtClean="0"/>
              <a:t>Quad</a:t>
            </a:r>
            <a:r>
              <a:rPr lang="de-DE" baseline="0" dirty="0" smtClean="0"/>
              <a:t>-A?!)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Unterschied zwischen dem Einrichten eines IPv4-Adressbereichs und eines IPv6-Adressbereichs: beim Einrichten des v4-Scopes wird die Start- und Endadresse des Bereichs angegeben. Beim Einrichten des v6-Scopes werden diejenigen Bereiche angegeben, die von der Adressvergabe ausgeschlossen werden.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baseline="0"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20</a:t>
            </a:fld>
            <a:endParaRPr lang="de-DE"/>
          </a:p>
        </p:txBody>
      </p:sp>
    </p:spTree>
    <p:extLst>
      <p:ext uri="{BB962C8B-B14F-4D97-AF65-F5344CB8AC3E}">
        <p14:creationId xmlns:p14="http://schemas.microsoft.com/office/powerpoint/2010/main" xmlns="" val="488712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Timo</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Abschalten von Tunneladaptern wie </a:t>
            </a:r>
            <a:r>
              <a:rPr lang="de-DE" dirty="0" err="1" smtClean="0"/>
              <a:t>Teredo</a:t>
            </a:r>
            <a:r>
              <a:rPr lang="de-DE" dirty="0" smtClean="0"/>
              <a:t>, </a:t>
            </a:r>
            <a:r>
              <a:rPr lang="de-DE" dirty="0" err="1" smtClean="0"/>
              <a:t>isatap</a:t>
            </a:r>
            <a:r>
              <a:rPr lang="de-DE" dirty="0" smtClean="0"/>
              <a:t> oder 6to4 verhindert unerwünschten parasitären IPv6-Datenverkehr (in Unterlagen ausführen!!!)</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Verweis: http://social.technet.microsoft.com/wiki/contents/articles/5927.how-to-disable-ipv6-through-group-policy.aspx</a:t>
            </a:r>
          </a:p>
          <a:p>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21</a:t>
            </a:fld>
            <a:endParaRPr lang="de-DE"/>
          </a:p>
        </p:txBody>
      </p:sp>
    </p:spTree>
    <p:extLst>
      <p:ext uri="{BB962C8B-B14F-4D97-AF65-F5344CB8AC3E}">
        <p14:creationId xmlns:p14="http://schemas.microsoft.com/office/powerpoint/2010/main" xmlns="" val="778644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Abschalten von Tunneladaptern wie </a:t>
            </a:r>
            <a:r>
              <a:rPr lang="de-DE" dirty="0" err="1" smtClean="0"/>
              <a:t>Teredo</a:t>
            </a:r>
            <a:r>
              <a:rPr lang="de-DE" dirty="0" smtClean="0"/>
              <a:t>, </a:t>
            </a:r>
            <a:r>
              <a:rPr lang="de-DE" dirty="0" err="1" smtClean="0"/>
              <a:t>isatap</a:t>
            </a:r>
            <a:r>
              <a:rPr lang="de-DE" dirty="0" smtClean="0"/>
              <a:t> oder 6to4 verhindert unerwünschten parasitären IPv6-Datenverkehr (in Unterlagen ausführen!!!)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22</a:t>
            </a:fld>
            <a:endParaRPr lang="de-DE"/>
          </a:p>
        </p:txBody>
      </p:sp>
    </p:spTree>
    <p:extLst>
      <p:ext uri="{BB962C8B-B14F-4D97-AF65-F5344CB8AC3E}">
        <p14:creationId xmlns:p14="http://schemas.microsoft.com/office/powerpoint/2010/main" xmlns="" val="4198949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Timo</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ip6tables unterstützt Port-Weiterleitungen von den „well-</a:t>
            </a:r>
            <a:r>
              <a:rPr lang="de-DE" dirty="0" err="1" smtClean="0"/>
              <a:t>known</a:t>
            </a:r>
            <a:r>
              <a:rPr lang="de-DE" dirty="0" smtClean="0"/>
              <a:t> </a:t>
            </a:r>
            <a:r>
              <a:rPr lang="de-DE" dirty="0" err="1" smtClean="0"/>
              <a:t>ports</a:t>
            </a:r>
            <a:r>
              <a:rPr lang="de-DE" dirty="0" smtClean="0"/>
              <a:t>“ zu den höher liegenden </a:t>
            </a:r>
            <a:r>
              <a:rPr lang="de-DE" dirty="0" err="1" smtClean="0"/>
              <a:t>user-ports</a:t>
            </a:r>
            <a:r>
              <a:rPr lang="de-DE" dirty="0" smtClean="0"/>
              <a:t> erst ab </a:t>
            </a:r>
            <a:r>
              <a:rPr lang="de-DE" dirty="0" err="1" smtClean="0"/>
              <a:t>Kernel</a:t>
            </a:r>
            <a:r>
              <a:rPr lang="de-DE" dirty="0" smtClean="0"/>
              <a:t> Version 3.8</a:t>
            </a:r>
            <a:r>
              <a:rPr lang="de-DE" baseline="0" dirty="0" smtClean="0"/>
              <a:t> (und sowieso kann das ja nur der </a:t>
            </a:r>
            <a:r>
              <a:rPr lang="de-DE" baseline="0" dirty="0" err="1" smtClean="0"/>
              <a:t>root</a:t>
            </a:r>
            <a:r>
              <a:rPr lang="de-DE" baseline="0" dirty="0" smtClean="0"/>
              <a:t>, also Weiterleitungen von den well-</a:t>
            </a:r>
            <a:r>
              <a:rPr lang="de-DE" baseline="0" dirty="0" err="1" smtClean="0"/>
              <a:t>known</a:t>
            </a:r>
            <a:r>
              <a:rPr lang="de-DE" baseline="0" dirty="0" smtClean="0"/>
              <a:t> </a:t>
            </a:r>
            <a:r>
              <a:rPr lang="de-DE" baseline="0" dirty="0" err="1" smtClean="0"/>
              <a:t>ports</a:t>
            </a:r>
            <a:r>
              <a:rPr lang="de-DE" baseline="0" dirty="0" smtClean="0"/>
              <a:t> einrichten)</a:t>
            </a:r>
            <a:endParaRPr lang="de-DE" dirty="0" smtClean="0"/>
          </a:p>
        </p:txBody>
      </p:sp>
      <p:sp>
        <p:nvSpPr>
          <p:cNvPr id="4" name="Foliennummernplatzhalter 3"/>
          <p:cNvSpPr>
            <a:spLocks noGrp="1"/>
          </p:cNvSpPr>
          <p:nvPr>
            <p:ph type="sldNum" sz="quarter" idx="10"/>
          </p:nvPr>
        </p:nvSpPr>
        <p:spPr/>
        <p:txBody>
          <a:bodyPr/>
          <a:lstStyle/>
          <a:p>
            <a:fld id="{9C4A4E7A-8CA1-446D-8C0F-EB7FBFEEF6C5}" type="slidenum">
              <a:rPr lang="de-DE" smtClean="0"/>
              <a:pPr/>
              <a:t>23</a:t>
            </a:fld>
            <a:endParaRPr lang="de-DE"/>
          </a:p>
        </p:txBody>
      </p:sp>
    </p:spTree>
    <p:extLst>
      <p:ext uri="{BB962C8B-B14F-4D97-AF65-F5344CB8AC3E}">
        <p14:creationId xmlns:p14="http://schemas.microsoft.com/office/powerpoint/2010/main" xmlns="" val="1591167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24</a:t>
            </a:fld>
            <a:endParaRPr lang="de-DE"/>
          </a:p>
        </p:txBody>
      </p:sp>
    </p:spTree>
    <p:extLst>
      <p:ext uri="{BB962C8B-B14F-4D97-AF65-F5344CB8AC3E}">
        <p14:creationId xmlns:p14="http://schemas.microsoft.com/office/powerpoint/2010/main" xmlns="" val="1534712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25</a:t>
            </a:fld>
            <a:endParaRPr lang="de-DE"/>
          </a:p>
        </p:txBody>
      </p:sp>
    </p:spTree>
    <p:extLst>
      <p:ext uri="{BB962C8B-B14F-4D97-AF65-F5344CB8AC3E}">
        <p14:creationId xmlns:p14="http://schemas.microsoft.com/office/powerpoint/2010/main" xmlns="" val="401456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26</a:t>
            </a:fld>
            <a:endParaRPr lang="de-DE"/>
          </a:p>
        </p:txBody>
      </p:sp>
    </p:spTree>
    <p:extLst>
      <p:ext uri="{BB962C8B-B14F-4D97-AF65-F5344CB8AC3E}">
        <p14:creationId xmlns:p14="http://schemas.microsoft.com/office/powerpoint/2010/main" xmlns="" val="300144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Gerold/Timo</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27</a:t>
            </a:fld>
            <a:endParaRPr lang="de-DE"/>
          </a:p>
        </p:txBody>
      </p:sp>
    </p:spTree>
    <p:extLst>
      <p:ext uri="{BB962C8B-B14F-4D97-AF65-F5344CB8AC3E}">
        <p14:creationId xmlns:p14="http://schemas.microsoft.com/office/powerpoint/2010/main" xmlns="" val="2151228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28</a:t>
            </a:fld>
            <a:endParaRPr lang="de-DE"/>
          </a:p>
        </p:txBody>
      </p:sp>
    </p:spTree>
    <p:extLst>
      <p:ext uri="{BB962C8B-B14F-4D97-AF65-F5344CB8AC3E}">
        <p14:creationId xmlns:p14="http://schemas.microsoft.com/office/powerpoint/2010/main" xmlns="" val="119462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p>
          <a:p>
            <a:endParaRPr lang="de-DE" dirty="0" smtClean="0"/>
          </a:p>
          <a:p>
            <a:r>
              <a:rPr lang="de-DE" dirty="0" smtClean="0"/>
              <a:t>Getrost überspringen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3</a:t>
            </a:fld>
            <a:endParaRPr lang="de-DE"/>
          </a:p>
        </p:txBody>
      </p:sp>
    </p:spTree>
    <p:extLst>
      <p:ext uri="{BB962C8B-B14F-4D97-AF65-F5344CB8AC3E}">
        <p14:creationId xmlns:p14="http://schemas.microsoft.com/office/powerpoint/2010/main" xmlns="" val="146399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p>
          <a:p>
            <a:endParaRPr lang="de-DE" dirty="0" smtClean="0"/>
          </a:p>
          <a:p>
            <a:r>
              <a:rPr lang="de-DE" dirty="0" smtClean="0"/>
              <a:t>Getrost überspringen …</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4</a:t>
            </a:fld>
            <a:endParaRPr lang="de-DE"/>
          </a:p>
        </p:txBody>
      </p:sp>
    </p:spTree>
    <p:extLst>
      <p:ext uri="{BB962C8B-B14F-4D97-AF65-F5344CB8AC3E}">
        <p14:creationId xmlns:p14="http://schemas.microsoft.com/office/powerpoint/2010/main" xmlns="" val="96608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indent="-228600">
              <a:buNone/>
            </a:pPr>
            <a:r>
              <a:rPr lang="de-DE" dirty="0" smtClean="0"/>
              <a:t>Gerold</a:t>
            </a:r>
          </a:p>
          <a:p>
            <a:pPr marL="228600" indent="-228600">
              <a:buAutoNum type="arabicPeriod"/>
            </a:pPr>
            <a:endParaRPr lang="de-DE" dirty="0" smtClean="0"/>
          </a:p>
          <a:p>
            <a:pPr marL="228600" indent="-228600">
              <a:buAutoNum type="arabicPeriod"/>
            </a:pPr>
            <a:r>
              <a:rPr lang="de-DE" dirty="0" smtClean="0"/>
              <a:t>Hier</a:t>
            </a:r>
            <a:r>
              <a:rPr lang="de-DE" baseline="0" dirty="0" smtClean="0"/>
              <a:t> im ersten Abschnitt „Ausschreibung Pilotprojekt“ kann kurz auf die vorherigen Referate der </a:t>
            </a:r>
            <a:r>
              <a:rPr lang="de-DE" baseline="0" dirty="0" err="1" smtClean="0"/>
              <a:t>Citkomm</a:t>
            </a:r>
            <a:r>
              <a:rPr lang="de-DE" baseline="0" dirty="0" smtClean="0"/>
              <a:t> und Fraunhofer verwiesen werden. Es sind teils immer dieselben Vorlagen.</a:t>
            </a:r>
          </a:p>
          <a:p>
            <a:pPr marL="228600" indent="-228600">
              <a:buAutoNum type="arabicPeriod"/>
            </a:pPr>
            <a:r>
              <a:rPr lang="de-DE" baseline="0" dirty="0" smtClean="0"/>
              <a:t>Für den zweiten Abschnitt „Inhalt“ gilt im Prinzip genau dasselbe, wobei man hier vielleicht einmal kurz die Punkte wiederholen könnte, weil es sich bei diesen schon eher um die allgemeinen Aufgaben des Projekts handelt.</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5</a:t>
            </a:fld>
            <a:endParaRPr lang="de-DE"/>
          </a:p>
        </p:txBody>
      </p:sp>
    </p:spTree>
    <p:extLst>
      <p:ext uri="{BB962C8B-B14F-4D97-AF65-F5344CB8AC3E}">
        <p14:creationId xmlns:p14="http://schemas.microsoft.com/office/powerpoint/2010/main" xmlns="" val="112451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p>
          <a:p>
            <a:endParaRPr lang="de-DE" dirty="0" smtClean="0"/>
          </a:p>
          <a:p>
            <a:r>
              <a:rPr lang="de-DE" dirty="0" smtClean="0"/>
              <a:t>Hier geht es um den konkreten</a:t>
            </a:r>
            <a:r>
              <a:rPr lang="de-DE" baseline="0" dirty="0" smtClean="0"/>
              <a:t> Projektauftrag der </a:t>
            </a:r>
            <a:r>
              <a:rPr lang="de-DE" baseline="0" dirty="0" err="1" smtClean="0"/>
              <a:t>Citkomm</a:t>
            </a:r>
            <a:r>
              <a:rPr lang="de-DE" baseline="0" dirty="0" smtClean="0"/>
              <a:t>.</a:t>
            </a:r>
          </a:p>
          <a:p>
            <a:pPr marL="228600" indent="-228600">
              <a:buAutoNum type="arabicPeriod"/>
            </a:pPr>
            <a:r>
              <a:rPr lang="de-DE" baseline="0" dirty="0" smtClean="0"/>
              <a:t>Die Ergebnisse, die wir hier vorstellen möchten sind aus dem Auftrag heraus entstanden, den die </a:t>
            </a:r>
            <a:r>
              <a:rPr lang="de-DE" baseline="0" dirty="0" err="1" smtClean="0"/>
              <a:t>Citkomm</a:t>
            </a:r>
            <a:r>
              <a:rPr lang="de-DE" baseline="0" dirty="0" smtClean="0"/>
              <a:t> im Rahmen des GEN6-Projekts bearbeitet. (aus dem nationalen Piloten)</a:t>
            </a:r>
          </a:p>
          <a:p>
            <a:pPr marL="228600" indent="-228600">
              <a:buAutoNum type="arabicPeriod"/>
            </a:pPr>
            <a:r>
              <a:rPr lang="de-DE" baseline="0" dirty="0" smtClean="0"/>
              <a:t>Bei dem Piloten den die </a:t>
            </a:r>
            <a:r>
              <a:rPr lang="de-DE" baseline="0" dirty="0" err="1" smtClean="0"/>
              <a:t>Citkomm</a:t>
            </a:r>
            <a:r>
              <a:rPr lang="de-DE" baseline="0" dirty="0" smtClean="0"/>
              <a:t> im Rahmen des GEN6-Projektes bearbeitet, geht es um die IPv6-Ertüchtigung für die öffentliche Verwaltungen. Dies können sein kleine Kommunen, Städte, usw. …</a:t>
            </a:r>
          </a:p>
          <a:p>
            <a:pPr marL="228600" indent="-228600">
              <a:buAutoNum type="arabicPeriod"/>
            </a:pPr>
            <a:endParaRPr lang="de-DE" baseline="0" dirty="0" smtClean="0"/>
          </a:p>
        </p:txBody>
      </p:sp>
      <p:sp>
        <p:nvSpPr>
          <p:cNvPr id="4" name="Foliennummernplatzhalter 3"/>
          <p:cNvSpPr>
            <a:spLocks noGrp="1"/>
          </p:cNvSpPr>
          <p:nvPr>
            <p:ph type="sldNum" sz="quarter" idx="10"/>
          </p:nvPr>
        </p:nvSpPr>
        <p:spPr/>
        <p:txBody>
          <a:bodyPr/>
          <a:lstStyle/>
          <a:p>
            <a:fld id="{9C4A4E7A-8CA1-446D-8C0F-EB7FBFEEF6C5}" type="slidenum">
              <a:rPr lang="de-DE" smtClean="0"/>
              <a:pPr/>
              <a:t>6</a:t>
            </a:fld>
            <a:endParaRPr lang="de-DE"/>
          </a:p>
        </p:txBody>
      </p:sp>
    </p:spTree>
    <p:extLst>
      <p:ext uri="{BB962C8B-B14F-4D97-AF65-F5344CB8AC3E}">
        <p14:creationId xmlns:p14="http://schemas.microsoft.com/office/powerpoint/2010/main" xmlns="" val="358544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7</a:t>
            </a:fld>
            <a:endParaRPr lang="de-DE"/>
          </a:p>
        </p:txBody>
      </p:sp>
    </p:spTree>
    <p:extLst>
      <p:ext uri="{BB962C8B-B14F-4D97-AF65-F5344CB8AC3E}">
        <p14:creationId xmlns:p14="http://schemas.microsoft.com/office/powerpoint/2010/main" xmlns="" val="50320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Gerold</a:t>
            </a:r>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8</a:t>
            </a:fld>
            <a:endParaRPr lang="de-DE"/>
          </a:p>
        </p:txBody>
      </p:sp>
    </p:spTree>
    <p:extLst>
      <p:ext uri="{BB962C8B-B14F-4D97-AF65-F5344CB8AC3E}">
        <p14:creationId xmlns:p14="http://schemas.microsoft.com/office/powerpoint/2010/main" xmlns="" val="261174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C4A4E7A-8CA1-446D-8C0F-EB7FBFEEF6C5}" type="slidenum">
              <a:rPr lang="de-DE" smtClean="0"/>
              <a:pPr/>
              <a:t>9</a:t>
            </a:fld>
            <a:endParaRPr lang="de-DE"/>
          </a:p>
        </p:txBody>
      </p:sp>
    </p:spTree>
    <p:extLst>
      <p:ext uri="{BB962C8B-B14F-4D97-AF65-F5344CB8AC3E}">
        <p14:creationId xmlns:p14="http://schemas.microsoft.com/office/powerpoint/2010/main" xmlns="" val="171918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seite">
    <p:spTree>
      <p:nvGrpSpPr>
        <p:cNvPr id="1" name=""/>
        <p:cNvGrpSpPr/>
        <p:nvPr/>
      </p:nvGrpSpPr>
      <p:grpSpPr>
        <a:xfrm>
          <a:off x="0" y="0"/>
          <a:ext cx="0" cy="0"/>
          <a:chOff x="0" y="0"/>
          <a:chExt cx="0" cy="0"/>
        </a:xfrm>
      </p:grpSpPr>
      <p:sp>
        <p:nvSpPr>
          <p:cNvPr id="11" name="Textplatzhalter 10"/>
          <p:cNvSpPr>
            <a:spLocks noGrp="1"/>
          </p:cNvSpPr>
          <p:nvPr>
            <p:ph type="body" sz="quarter" idx="13" hasCustomPrompt="1"/>
          </p:nvPr>
        </p:nvSpPr>
        <p:spPr>
          <a:xfrm>
            <a:off x="873443" y="2928935"/>
            <a:ext cx="6732000" cy="1125653"/>
          </a:xfrm>
          <a:prstGeom prst="rect">
            <a:avLst/>
          </a:prstGeom>
        </p:spPr>
        <p:txBody>
          <a:bodyPr lIns="0" tIns="0" rIns="0" bIns="0" anchor="b" anchorCtr="0"/>
          <a:lstStyle>
            <a:lvl1pPr marL="0" indent="0">
              <a:buNone/>
              <a:defRPr sz="2400" b="1" cap="all" baseline="0">
                <a:solidFill>
                  <a:srgbClr val="E90023"/>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de-DE" dirty="0" smtClean="0"/>
              <a:t>Titel Der Präsentation</a:t>
            </a:r>
          </a:p>
        </p:txBody>
      </p:sp>
      <p:sp>
        <p:nvSpPr>
          <p:cNvPr id="6" name="Datumsplatzhalter 3"/>
          <p:cNvSpPr>
            <a:spLocks noGrp="1"/>
          </p:cNvSpPr>
          <p:nvPr>
            <p:ph type="dt" sz="half" idx="14"/>
          </p:nvPr>
        </p:nvSpPr>
        <p:spPr/>
        <p:txBody>
          <a:bodyPr/>
          <a:lstStyle>
            <a:lvl1pPr>
              <a:defRPr/>
            </a:lvl1pPr>
          </a:lstStyle>
          <a:p>
            <a:pPr>
              <a:defRPr/>
            </a:pPr>
            <a:fld id="{7F165BE3-4680-4673-955A-B8BFE6E62CE2}" type="datetimeFigureOut">
              <a:rPr lang="de-DE"/>
              <a:pPr>
                <a:defRPr/>
              </a:pPr>
              <a:t>20.05.2014</a:t>
            </a:fld>
            <a:endParaRPr lang="de-DE" dirty="0"/>
          </a:p>
        </p:txBody>
      </p:sp>
      <p:sp>
        <p:nvSpPr>
          <p:cNvPr id="7" name="Fußzeilenplatzhalter 4"/>
          <p:cNvSpPr>
            <a:spLocks noGrp="1"/>
          </p:cNvSpPr>
          <p:nvPr>
            <p:ph type="ftr" sz="quarter" idx="15"/>
          </p:nvPr>
        </p:nvSpPr>
        <p:spPr/>
        <p:txBody>
          <a:bodyPr/>
          <a:lstStyle>
            <a:lvl1pPr>
              <a:defRPr/>
            </a:lvl1pPr>
          </a:lstStyle>
          <a:p>
            <a:pPr>
              <a:defRPr/>
            </a:pPr>
            <a:endParaRPr lang="de-DE" dirty="0"/>
          </a:p>
        </p:txBody>
      </p:sp>
      <p:sp>
        <p:nvSpPr>
          <p:cNvPr id="18" name="Textplatzhalter 17"/>
          <p:cNvSpPr>
            <a:spLocks noGrp="1"/>
          </p:cNvSpPr>
          <p:nvPr>
            <p:ph type="body" sz="quarter" idx="16" hasCustomPrompt="1"/>
          </p:nvPr>
        </p:nvSpPr>
        <p:spPr>
          <a:xfrm>
            <a:off x="874800" y="4027549"/>
            <a:ext cx="6732000" cy="648072"/>
          </a:xfrm>
          <a:prstGeom prst="rect">
            <a:avLst/>
          </a:prstGeom>
        </p:spPr>
        <p:txBody>
          <a:bodyPr lIns="0" tIns="0" rIns="0" bIns="0"/>
          <a:lstStyle>
            <a:lvl1pPr marL="0" indent="0" algn="l" rtl="0" eaLnBrk="0" fontAlgn="base" hangingPunct="0">
              <a:spcBef>
                <a:spcPct val="20000"/>
              </a:spcBef>
              <a:spcAft>
                <a:spcPct val="0"/>
              </a:spcAft>
              <a:buFont typeface="Arial" charset="0"/>
              <a:buNone/>
              <a:defRPr lang="de-DE" sz="2200" kern="1200" smtClean="0">
                <a:solidFill>
                  <a:srgbClr val="4C4C4C"/>
                </a:solidFill>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lang="de-DE" sz="2200" kern="1200" smtClean="0">
                <a:solidFill>
                  <a:srgbClr val="4C4C4C"/>
                </a:solidFill>
                <a:latin typeface="HelveticaBQRoman" pitchFamily="2" charset="2"/>
                <a:ea typeface="+mn-ea"/>
                <a:cs typeface="+mn-cs"/>
              </a:defRPr>
            </a:lvl2pPr>
            <a:lvl3pPr marL="0" indent="0" algn="l" rtl="0" eaLnBrk="0" fontAlgn="base" hangingPunct="0">
              <a:spcBef>
                <a:spcPct val="20000"/>
              </a:spcBef>
              <a:spcAft>
                <a:spcPct val="0"/>
              </a:spcAft>
              <a:buFont typeface="Arial" charset="0"/>
              <a:buNone/>
              <a:defRPr lang="de-DE" sz="2200" kern="1200" smtClean="0">
                <a:solidFill>
                  <a:srgbClr val="4C4C4C"/>
                </a:solidFill>
                <a:latin typeface="HelveticaBQRoman" pitchFamily="2" charset="2"/>
                <a:ea typeface="+mn-ea"/>
                <a:cs typeface="+mn-cs"/>
              </a:defRPr>
            </a:lvl3pPr>
            <a:lvl4pPr marL="0" indent="0" algn="l" rtl="0" eaLnBrk="0" fontAlgn="base" hangingPunct="0">
              <a:spcBef>
                <a:spcPct val="20000"/>
              </a:spcBef>
              <a:spcAft>
                <a:spcPct val="0"/>
              </a:spcAft>
              <a:buFont typeface="Arial" charset="0"/>
              <a:buNone/>
              <a:defRPr lang="de-DE" sz="2200" kern="1200" smtClean="0">
                <a:solidFill>
                  <a:srgbClr val="4C4C4C"/>
                </a:solidFill>
                <a:latin typeface="HelveticaBQRoman" pitchFamily="2" charset="2"/>
                <a:ea typeface="+mn-ea"/>
                <a:cs typeface="+mn-cs"/>
              </a:defRPr>
            </a:lvl4pPr>
            <a:lvl5pPr marL="0" indent="0" algn="l" rtl="0" eaLnBrk="0" fontAlgn="base" hangingPunct="0">
              <a:spcBef>
                <a:spcPct val="20000"/>
              </a:spcBef>
              <a:spcAft>
                <a:spcPct val="0"/>
              </a:spcAft>
              <a:buFont typeface="Arial" charset="0"/>
              <a:buNone/>
              <a:defRPr lang="de-DE" sz="2200" kern="1200" dirty="0" smtClean="0">
                <a:solidFill>
                  <a:srgbClr val="4C4C4C"/>
                </a:solidFill>
                <a:latin typeface="HelveticaBQRoman" pitchFamily="2" charset="2"/>
                <a:ea typeface="+mn-ea"/>
                <a:cs typeface="+mn-cs"/>
              </a:defRPr>
            </a:lvl5pPr>
          </a:lstStyle>
          <a:p>
            <a:pPr lvl="0"/>
            <a:r>
              <a:rPr lang="de-DE" dirty="0" smtClean="0"/>
              <a:t>Titel der Veranstaltung</a:t>
            </a:r>
          </a:p>
          <a:p>
            <a:pPr lvl="0"/>
            <a:r>
              <a:rPr lang="de-DE" dirty="0" smtClean="0"/>
              <a:t>Datum der Veranstaltung</a:t>
            </a:r>
          </a:p>
        </p:txBody>
      </p:sp>
      <p:sp>
        <p:nvSpPr>
          <p:cNvPr id="20" name="Textplatzhalter 19"/>
          <p:cNvSpPr>
            <a:spLocks noGrp="1"/>
          </p:cNvSpPr>
          <p:nvPr>
            <p:ph type="body" sz="quarter" idx="17" hasCustomPrompt="1"/>
          </p:nvPr>
        </p:nvSpPr>
        <p:spPr>
          <a:xfrm>
            <a:off x="5094000" y="4982400"/>
            <a:ext cx="2502000" cy="589740"/>
          </a:xfrm>
          <a:prstGeom prst="rect">
            <a:avLst/>
          </a:prstGeom>
        </p:spPr>
        <p:txBody>
          <a:bodyPr lIns="0" tIns="0" rIns="0" bIns="0"/>
          <a:lstStyle>
            <a:lvl1pPr marL="0" indent="0" algn="l" rtl="0" eaLnBrk="0" fontAlgn="base" hangingPunct="0">
              <a:spcBef>
                <a:spcPct val="0"/>
              </a:spcBef>
              <a:spcAft>
                <a:spcPct val="0"/>
              </a:spcAft>
              <a:buNone/>
              <a:defRPr lang="de-DE" sz="1400" kern="1200" baseline="0" smtClean="0">
                <a:solidFill>
                  <a:srgbClr val="4C4C4C"/>
                </a:solidFill>
                <a:latin typeface="Arial" pitchFamily="34" charset="0"/>
                <a:ea typeface="+mj-ea"/>
                <a:cs typeface="Arial" pitchFamily="34" charset="0"/>
              </a:defRPr>
            </a:lvl1pPr>
            <a:lvl2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2pPr>
            <a:lvl3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3pPr>
            <a:lvl4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4pPr>
            <a:lvl5pPr algn="l" rtl="0" eaLnBrk="0" fontAlgn="base" hangingPunct="0">
              <a:spcBef>
                <a:spcPct val="0"/>
              </a:spcBef>
              <a:spcAft>
                <a:spcPct val="0"/>
              </a:spcAft>
              <a:defRPr lang="de-DE" sz="1500" kern="1200" dirty="0" smtClean="0">
                <a:solidFill>
                  <a:srgbClr val="4C4C4C"/>
                </a:solidFill>
                <a:latin typeface="HelveticaBQRoman" pitchFamily="2" charset="2"/>
                <a:ea typeface="+mj-ea"/>
                <a:cs typeface="+mj-cs"/>
              </a:defRPr>
            </a:lvl5pPr>
          </a:lstStyle>
          <a:p>
            <a:pPr lvl="0"/>
            <a:r>
              <a:rPr lang="de-DE" dirty="0" smtClean="0"/>
              <a:t>Name  Autor</a:t>
            </a:r>
          </a:p>
        </p:txBody>
      </p:sp>
      <p:sp>
        <p:nvSpPr>
          <p:cNvPr id="8" name="Textplatzhalter 19"/>
          <p:cNvSpPr>
            <a:spLocks noGrp="1"/>
          </p:cNvSpPr>
          <p:nvPr>
            <p:ph type="body" sz="quarter" idx="18" hasCustomPrompt="1"/>
          </p:nvPr>
        </p:nvSpPr>
        <p:spPr>
          <a:xfrm>
            <a:off x="5094000" y="5643579"/>
            <a:ext cx="2502000" cy="285752"/>
          </a:xfrm>
          <a:prstGeom prst="rect">
            <a:avLst/>
          </a:prstGeom>
        </p:spPr>
        <p:txBody>
          <a:bodyPr lIns="0" tIns="0" rIns="0" bIns="0"/>
          <a:lstStyle>
            <a:lvl1pPr marL="0" indent="0" algn="l" rtl="0" eaLnBrk="0" fontAlgn="base" hangingPunct="0">
              <a:spcBef>
                <a:spcPct val="0"/>
              </a:spcBef>
              <a:spcAft>
                <a:spcPct val="0"/>
              </a:spcAft>
              <a:buNone/>
              <a:defRPr lang="de-DE" sz="1400" kern="1200" smtClean="0">
                <a:solidFill>
                  <a:srgbClr val="4C4C4C"/>
                </a:solidFill>
                <a:latin typeface="Arial" pitchFamily="34" charset="0"/>
                <a:ea typeface="+mj-ea"/>
                <a:cs typeface="Arial" pitchFamily="34" charset="0"/>
              </a:defRPr>
            </a:lvl1pPr>
            <a:lvl2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2pPr>
            <a:lvl3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3pPr>
            <a:lvl4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4pPr>
            <a:lvl5pPr algn="l" rtl="0" eaLnBrk="0" fontAlgn="base" hangingPunct="0">
              <a:spcBef>
                <a:spcPct val="0"/>
              </a:spcBef>
              <a:spcAft>
                <a:spcPct val="0"/>
              </a:spcAft>
              <a:defRPr lang="de-DE" sz="1500" kern="1200" dirty="0" smtClean="0">
                <a:solidFill>
                  <a:srgbClr val="4C4C4C"/>
                </a:solidFill>
                <a:latin typeface="HelveticaBQRoman" pitchFamily="2" charset="2"/>
                <a:ea typeface="+mj-ea"/>
                <a:cs typeface="+mj-cs"/>
              </a:defRPr>
            </a:lvl5pPr>
          </a:lstStyle>
          <a:p>
            <a:pPr lvl="0"/>
            <a:r>
              <a:rPr lang="de-DE" dirty="0" smtClean="0"/>
              <a:t>Versionsdatum</a:t>
            </a:r>
          </a:p>
        </p:txBody>
      </p:sp>
      <p:sp>
        <p:nvSpPr>
          <p:cNvPr id="9" name="Textplatzhalter 19"/>
          <p:cNvSpPr>
            <a:spLocks noGrp="1"/>
          </p:cNvSpPr>
          <p:nvPr>
            <p:ph type="body" sz="quarter" idx="19" hasCustomPrompt="1"/>
          </p:nvPr>
        </p:nvSpPr>
        <p:spPr>
          <a:xfrm>
            <a:off x="5094000" y="5929330"/>
            <a:ext cx="2502000" cy="285752"/>
          </a:xfrm>
          <a:prstGeom prst="rect">
            <a:avLst/>
          </a:prstGeom>
        </p:spPr>
        <p:txBody>
          <a:bodyPr lIns="0" tIns="0" rIns="0" bIns="0"/>
          <a:lstStyle>
            <a:lvl1pPr marL="0" indent="0" algn="l" rtl="0" eaLnBrk="0" fontAlgn="base" hangingPunct="0">
              <a:spcBef>
                <a:spcPct val="0"/>
              </a:spcBef>
              <a:spcAft>
                <a:spcPct val="0"/>
              </a:spcAft>
              <a:buNone/>
              <a:defRPr lang="de-DE" sz="1400" kern="1200" smtClean="0">
                <a:solidFill>
                  <a:srgbClr val="4C4C4C"/>
                </a:solidFill>
                <a:latin typeface="Arial" pitchFamily="34" charset="0"/>
                <a:ea typeface="+mj-ea"/>
                <a:cs typeface="Arial" pitchFamily="34" charset="0"/>
              </a:defRPr>
            </a:lvl1pPr>
            <a:lvl2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2pPr>
            <a:lvl3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3pPr>
            <a:lvl4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4pPr>
            <a:lvl5pPr algn="l" rtl="0" eaLnBrk="0" fontAlgn="base" hangingPunct="0">
              <a:spcBef>
                <a:spcPct val="0"/>
              </a:spcBef>
              <a:spcAft>
                <a:spcPct val="0"/>
              </a:spcAft>
              <a:defRPr lang="de-DE" sz="1500" kern="1200" dirty="0" smtClean="0">
                <a:solidFill>
                  <a:srgbClr val="4C4C4C"/>
                </a:solidFill>
                <a:latin typeface="HelveticaBQRoman" pitchFamily="2" charset="2"/>
                <a:ea typeface="+mj-ea"/>
                <a:cs typeface="+mj-cs"/>
              </a:defRPr>
            </a:lvl5pPr>
          </a:lstStyle>
          <a:p>
            <a:pPr lvl="0"/>
            <a:r>
              <a:rPr lang="de-DE" dirty="0" smtClean="0"/>
              <a:t>Versionsnummer (z.B. V </a:t>
            </a:r>
            <a:r>
              <a:rPr lang="de-DE" dirty="0" err="1" smtClean="0"/>
              <a:t>x.x</a:t>
            </a:r>
            <a:r>
              <a:rPr lang="de-DE" dirty="0" smtClean="0"/>
              <a:t>)</a:t>
            </a:r>
          </a:p>
        </p:txBody>
      </p:sp>
      <p:sp>
        <p:nvSpPr>
          <p:cNvPr id="10" name="Textfeld 9"/>
          <p:cNvSpPr txBox="1"/>
          <p:nvPr userDrawn="1"/>
        </p:nvSpPr>
        <p:spPr>
          <a:xfrm>
            <a:off x="4214923" y="4929199"/>
            <a:ext cx="861133" cy="307777"/>
          </a:xfrm>
          <a:prstGeom prst="rect">
            <a:avLst/>
          </a:prstGeom>
          <a:noFill/>
        </p:spPr>
        <p:txBody>
          <a:bodyPr wrap="none" rtlCol="0">
            <a:spAutoFit/>
          </a:bodyPr>
          <a:lstStyle/>
          <a:p>
            <a:r>
              <a:rPr lang="de-DE" sz="1400" kern="1200" baseline="0" dirty="0" smtClean="0">
                <a:solidFill>
                  <a:srgbClr val="4C4C4C"/>
                </a:solidFill>
                <a:latin typeface="Arial" pitchFamily="34" charset="0"/>
                <a:ea typeface="+mj-ea"/>
                <a:cs typeface="Arial" pitchFamily="34" charset="0"/>
              </a:rPr>
              <a:t>Autoren:</a:t>
            </a:r>
          </a:p>
        </p:txBody>
      </p:sp>
      <p:sp>
        <p:nvSpPr>
          <p:cNvPr id="12" name="Textfeld 11"/>
          <p:cNvSpPr txBox="1"/>
          <p:nvPr userDrawn="1"/>
        </p:nvSpPr>
        <p:spPr>
          <a:xfrm>
            <a:off x="4240045" y="5616001"/>
            <a:ext cx="832023" cy="307777"/>
          </a:xfrm>
          <a:prstGeom prst="rect">
            <a:avLst/>
          </a:prstGeom>
          <a:noFill/>
        </p:spPr>
        <p:txBody>
          <a:bodyPr wrap="none" rtlCol="0">
            <a:spAutoFit/>
          </a:bodyPr>
          <a:lstStyle/>
          <a:p>
            <a:r>
              <a:rPr lang="de-DE" sz="1400" kern="1200" baseline="0" dirty="0" smtClean="0">
                <a:solidFill>
                  <a:srgbClr val="4C4C4C"/>
                </a:solidFill>
                <a:latin typeface="Arial" pitchFamily="34" charset="0"/>
                <a:ea typeface="+mj-ea"/>
                <a:cs typeface="Arial" pitchFamily="34" charset="0"/>
              </a:rPr>
              <a:t>Version: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fik-/Bildseit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4553BC3-2C96-417A-9476-F2FA929B25CA}" type="datetimeFigureOut">
              <a:rPr lang="de-DE" smtClean="0"/>
              <a:pPr/>
              <a:t>20.05.2014</a:t>
            </a:fld>
            <a:endParaRPr lang="de-DE"/>
          </a:p>
        </p:txBody>
      </p:sp>
      <p:sp>
        <p:nvSpPr>
          <p:cNvPr id="5" name="Fußzeilenplatzhalter 4"/>
          <p:cNvSpPr>
            <a:spLocks noGrp="1"/>
          </p:cNvSpPr>
          <p:nvPr>
            <p:ph type="ftr" sz="quarter" idx="11"/>
          </p:nvPr>
        </p:nvSpPr>
        <p:spPr/>
        <p:txBody>
          <a:bodyPr/>
          <a:lstStyle/>
          <a:p>
            <a:endParaRPr lang="de-DE"/>
          </a:p>
        </p:txBody>
      </p:sp>
      <p:sp>
        <p:nvSpPr>
          <p:cNvPr id="7" name="Foliennummernplatzhalter 5"/>
          <p:cNvSpPr>
            <a:spLocks noGrp="1"/>
          </p:cNvSpPr>
          <p:nvPr>
            <p:ph type="sldNum" sz="quarter" idx="4"/>
          </p:nvPr>
        </p:nvSpPr>
        <p:spPr>
          <a:xfrm>
            <a:off x="8403499" y="6396102"/>
            <a:ext cx="432000" cy="288000"/>
          </a:xfrm>
          <a:prstGeom prst="rect">
            <a:avLst/>
          </a:prstGeom>
        </p:spPr>
        <p:txBody>
          <a:bodyPr vert="horz" lIns="91440" tIns="45720" rIns="91440" bIns="45720" rtlCol="0" anchor="ctr"/>
          <a:lstStyle>
            <a:lvl1pPr algn="ctr" rtl="0" fontAlgn="base">
              <a:spcBef>
                <a:spcPct val="0"/>
              </a:spcBef>
              <a:spcAft>
                <a:spcPct val="0"/>
              </a:spcAft>
              <a:defRPr lang="de-DE" sz="1200" kern="1200" smtClean="0">
                <a:solidFill>
                  <a:schemeClr val="bg1"/>
                </a:solidFill>
                <a:latin typeface="Arial" pitchFamily="34" charset="0"/>
                <a:ea typeface="+mn-ea"/>
                <a:cs typeface="Arial" pitchFamily="34" charset="0"/>
              </a:defRPr>
            </a:lvl1pPr>
          </a:lstStyle>
          <a:p>
            <a:pPr>
              <a:defRPr/>
            </a:pPr>
            <a:fld id="{39A931D0-E39C-48BF-AF02-CCC2BA5EEA2A}" type="slidenum">
              <a:rPr lang="de-DE" smtClean="0"/>
              <a:pPr>
                <a:defRPr/>
              </a:pPr>
              <a:t>‹Nr.›</a:t>
            </a:fld>
            <a:endParaRPr lang="de-DE" dirty="0"/>
          </a:p>
        </p:txBody>
      </p:sp>
      <p:sp>
        <p:nvSpPr>
          <p:cNvPr id="6" name="Titel 1"/>
          <p:cNvSpPr>
            <a:spLocks noGrp="1" noChangeAspect="1"/>
          </p:cNvSpPr>
          <p:nvPr>
            <p:ph type="ctrTitle" hasCustomPrompt="1"/>
          </p:nvPr>
        </p:nvSpPr>
        <p:spPr>
          <a:xfrm>
            <a:off x="566337" y="641404"/>
            <a:ext cx="6014139" cy="771372"/>
          </a:xfrm>
          <a:prstGeom prst="rect">
            <a:avLst/>
          </a:prstGeom>
        </p:spPr>
        <p:txBody>
          <a:bodyPr lIns="0" tIns="0" rIns="0" bIns="0"/>
          <a:lstStyle>
            <a:lvl1pPr algn="l">
              <a:defRPr lang="de-DE" sz="2400" b="1" kern="1200" cap="all" baseline="0" dirty="0">
                <a:solidFill>
                  <a:srgbClr val="E90023"/>
                </a:solidFill>
                <a:latin typeface="Arial" pitchFamily="34" charset="0"/>
                <a:ea typeface="+mn-ea"/>
                <a:cs typeface="Arial" pitchFamily="34" charset="0"/>
              </a:defRPr>
            </a:lvl1pPr>
          </a:lstStyle>
          <a:p>
            <a:pPr marL="0" lvl="0" indent="0" algn="l" rtl="0" eaLnBrk="0" fontAlgn="base" hangingPunct="0">
              <a:spcBef>
                <a:spcPct val="20000"/>
              </a:spcBef>
              <a:spcAft>
                <a:spcPct val="0"/>
              </a:spcAft>
              <a:buFont typeface="Arial" charset="0"/>
              <a:buNone/>
            </a:pPr>
            <a:r>
              <a:rPr lang="de-DE" dirty="0" smtClean="0"/>
              <a:t>Titelmasterformat durch Klicken bearbeiten - Grafik</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eit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4553BC3-2C96-417A-9476-F2FA929B25CA}" type="datetimeFigureOut">
              <a:rPr lang="de-DE" smtClean="0"/>
              <a:pPr/>
              <a:t>20.05.2014</a:t>
            </a:fld>
            <a:endParaRPr lang="de-DE"/>
          </a:p>
        </p:txBody>
      </p:sp>
      <p:sp>
        <p:nvSpPr>
          <p:cNvPr id="5" name="Fußzeilenplatzhalter 4"/>
          <p:cNvSpPr>
            <a:spLocks noGrp="1"/>
          </p:cNvSpPr>
          <p:nvPr>
            <p:ph type="ftr" sz="quarter" idx="11"/>
          </p:nvPr>
        </p:nvSpPr>
        <p:spPr/>
        <p:txBody>
          <a:bodyPr/>
          <a:lstStyle/>
          <a:p>
            <a:endParaRPr lang="de-DE"/>
          </a:p>
        </p:txBody>
      </p:sp>
      <p:sp>
        <p:nvSpPr>
          <p:cNvPr id="10" name="Textplatzhalter 9"/>
          <p:cNvSpPr>
            <a:spLocks noGrp="1"/>
          </p:cNvSpPr>
          <p:nvPr>
            <p:ph type="body" sz="quarter" idx="14"/>
          </p:nvPr>
        </p:nvSpPr>
        <p:spPr>
          <a:xfrm>
            <a:off x="849600" y="1674000"/>
            <a:ext cx="7106400" cy="4608000"/>
          </a:xfrm>
          <a:prstGeom prst="rect">
            <a:avLst/>
          </a:prstGeom>
        </p:spPr>
        <p:txBody>
          <a:bodyPr lIns="0" tIns="0" rIns="0" bIns="0"/>
          <a:lstStyle>
            <a:lvl1pPr marL="271463" indent="-271463">
              <a:buFontTx/>
              <a:buBlip>
                <a:blip r:embed="rId2"/>
              </a:buBlip>
              <a:defRPr sz="2400">
                <a:solidFill>
                  <a:srgbClr val="4C4C4C"/>
                </a:solidFill>
                <a:latin typeface="Arial" pitchFamily="34" charset="0"/>
                <a:cs typeface="Arial" pitchFamily="34" charset="0"/>
              </a:defRPr>
            </a:lvl1pPr>
            <a:lvl2pPr marL="534988" indent="-263525">
              <a:buFontTx/>
              <a:buBlip>
                <a:blip r:embed="rId2"/>
              </a:buBlip>
              <a:defRPr sz="2000">
                <a:solidFill>
                  <a:srgbClr val="4C4C4C"/>
                </a:solidFill>
                <a:latin typeface="Arial" pitchFamily="34" charset="0"/>
                <a:cs typeface="Arial" pitchFamily="34" charset="0"/>
              </a:defRPr>
            </a:lvl2pPr>
            <a:lvl3pPr marL="806450" indent="-271463">
              <a:buFontTx/>
              <a:buBlip>
                <a:blip r:embed="rId2"/>
              </a:buBlip>
              <a:defRPr sz="1600">
                <a:solidFill>
                  <a:srgbClr val="4C4C4C"/>
                </a:solidFill>
                <a:latin typeface="Arial" pitchFamily="34" charset="0"/>
                <a:cs typeface="Arial" pitchFamily="34" charset="0"/>
              </a:defRPr>
            </a:lvl3pPr>
            <a:lvl4pPr marL="1077913" indent="-271463">
              <a:buFontTx/>
              <a:buBlip>
                <a:blip r:embed="rId2"/>
              </a:buBlip>
              <a:defRPr sz="1400">
                <a:solidFill>
                  <a:srgbClr val="4C4C4C"/>
                </a:solidFill>
                <a:latin typeface="Arial" pitchFamily="34" charset="0"/>
                <a:cs typeface="Arial" pitchFamily="34" charset="0"/>
              </a:defRPr>
            </a:lvl4pPr>
            <a:lvl5pPr marL="1347788" indent="-269875">
              <a:buFontTx/>
              <a:buBlip>
                <a:blip r:embed="rId2"/>
              </a:buBlip>
              <a:defRPr sz="1200">
                <a:solidFill>
                  <a:srgbClr val="4C4C4C"/>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p:txBody>
      </p:sp>
      <p:sp>
        <p:nvSpPr>
          <p:cNvPr id="8" name="Foliennummernplatzhalter 5"/>
          <p:cNvSpPr>
            <a:spLocks noGrp="1"/>
          </p:cNvSpPr>
          <p:nvPr>
            <p:ph type="sldNum" sz="quarter" idx="4"/>
          </p:nvPr>
        </p:nvSpPr>
        <p:spPr>
          <a:xfrm>
            <a:off x="8403499" y="6396102"/>
            <a:ext cx="432000" cy="288000"/>
          </a:xfrm>
          <a:prstGeom prst="rect">
            <a:avLst/>
          </a:prstGeom>
        </p:spPr>
        <p:txBody>
          <a:bodyPr vert="horz" lIns="91440" tIns="45720" rIns="91440" bIns="45720" rtlCol="0" anchor="ctr"/>
          <a:lstStyle>
            <a:lvl1pPr algn="ctr" rtl="0" fontAlgn="base">
              <a:spcBef>
                <a:spcPct val="0"/>
              </a:spcBef>
              <a:spcAft>
                <a:spcPct val="0"/>
              </a:spcAft>
              <a:defRPr lang="de-DE" sz="1200" kern="1200" smtClean="0">
                <a:solidFill>
                  <a:schemeClr val="bg1"/>
                </a:solidFill>
                <a:latin typeface="Arial" pitchFamily="34" charset="0"/>
                <a:ea typeface="+mn-ea"/>
                <a:cs typeface="Arial" pitchFamily="34" charset="0"/>
              </a:defRPr>
            </a:lvl1pPr>
          </a:lstStyle>
          <a:p>
            <a:pPr>
              <a:defRPr/>
            </a:pPr>
            <a:fld id="{39A931D0-E39C-48BF-AF02-CCC2BA5EEA2A}" type="slidenum">
              <a:rPr lang="de-DE" smtClean="0"/>
              <a:pPr>
                <a:defRPr/>
              </a:pPr>
              <a:t>‹Nr.›</a:t>
            </a:fld>
            <a:endParaRPr lang="de-DE" dirty="0"/>
          </a:p>
        </p:txBody>
      </p:sp>
      <p:sp>
        <p:nvSpPr>
          <p:cNvPr id="9" name="Textfeld 8"/>
          <p:cNvSpPr txBox="1"/>
          <p:nvPr userDrawn="1"/>
        </p:nvSpPr>
        <p:spPr>
          <a:xfrm>
            <a:off x="500033" y="609882"/>
            <a:ext cx="1519968" cy="461665"/>
          </a:xfrm>
          <a:prstGeom prst="rect">
            <a:avLst/>
          </a:prstGeom>
          <a:noFill/>
        </p:spPr>
        <p:txBody>
          <a:bodyPr wrap="none" rtlCol="0">
            <a:spAutoFit/>
          </a:bodyPr>
          <a:lstStyle/>
          <a:p>
            <a:r>
              <a:rPr lang="de-DE" sz="2400" b="1" kern="1200" cap="all" baseline="0" dirty="0" smtClean="0">
                <a:solidFill>
                  <a:srgbClr val="E90023"/>
                </a:solidFill>
                <a:latin typeface="Arial" pitchFamily="34" charset="0"/>
                <a:ea typeface="+mn-ea"/>
                <a:cs typeface="Arial" pitchFamily="34" charset="0"/>
              </a:rPr>
              <a:t>Agenda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Textseit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4553BC3-2C96-417A-9476-F2FA929B25CA}" type="datetimeFigureOut">
              <a:rPr lang="de-DE" smtClean="0"/>
              <a:pPr/>
              <a:t>20.05.2014</a:t>
            </a:fld>
            <a:endParaRPr lang="de-DE"/>
          </a:p>
        </p:txBody>
      </p:sp>
      <p:sp>
        <p:nvSpPr>
          <p:cNvPr id="5" name="Fußzeilenplatzhalter 4"/>
          <p:cNvSpPr>
            <a:spLocks noGrp="1"/>
          </p:cNvSpPr>
          <p:nvPr>
            <p:ph type="ftr" sz="quarter" idx="11"/>
          </p:nvPr>
        </p:nvSpPr>
        <p:spPr/>
        <p:txBody>
          <a:bodyPr/>
          <a:lstStyle/>
          <a:p>
            <a:endParaRPr lang="de-DE"/>
          </a:p>
        </p:txBody>
      </p:sp>
      <p:sp>
        <p:nvSpPr>
          <p:cNvPr id="8" name="Foliennummernplatzhalter 5"/>
          <p:cNvSpPr>
            <a:spLocks noGrp="1"/>
          </p:cNvSpPr>
          <p:nvPr>
            <p:ph type="sldNum" sz="quarter" idx="4"/>
          </p:nvPr>
        </p:nvSpPr>
        <p:spPr>
          <a:xfrm>
            <a:off x="8403499" y="6396102"/>
            <a:ext cx="432000" cy="288000"/>
          </a:xfrm>
          <a:prstGeom prst="rect">
            <a:avLst/>
          </a:prstGeom>
        </p:spPr>
        <p:txBody>
          <a:bodyPr vert="horz" lIns="91440" tIns="45720" rIns="91440" bIns="45720" rtlCol="0" anchor="ctr"/>
          <a:lstStyle>
            <a:lvl1pPr algn="ctr" rtl="0" fontAlgn="base">
              <a:spcBef>
                <a:spcPct val="0"/>
              </a:spcBef>
              <a:spcAft>
                <a:spcPct val="0"/>
              </a:spcAft>
              <a:defRPr lang="de-DE" sz="1200" kern="1200" smtClean="0">
                <a:solidFill>
                  <a:schemeClr val="bg1"/>
                </a:solidFill>
                <a:latin typeface="Arial" pitchFamily="34" charset="0"/>
                <a:ea typeface="+mn-ea"/>
                <a:cs typeface="Arial" pitchFamily="34" charset="0"/>
              </a:defRPr>
            </a:lvl1pPr>
          </a:lstStyle>
          <a:p>
            <a:pPr>
              <a:defRPr/>
            </a:pPr>
            <a:fld id="{39A931D0-E39C-48BF-AF02-CCC2BA5EEA2A}" type="slidenum">
              <a:rPr lang="de-DE" smtClean="0"/>
              <a:pPr>
                <a:defRPr/>
              </a:pPr>
              <a:t>‹Nr.›</a:t>
            </a:fld>
            <a:endParaRPr lang="de-DE" dirty="0"/>
          </a:p>
        </p:txBody>
      </p:sp>
      <p:sp>
        <p:nvSpPr>
          <p:cNvPr id="7" name="Titel 1"/>
          <p:cNvSpPr>
            <a:spLocks noGrp="1" noChangeAspect="1"/>
          </p:cNvSpPr>
          <p:nvPr>
            <p:ph type="ctrTitle" hasCustomPrompt="1"/>
          </p:nvPr>
        </p:nvSpPr>
        <p:spPr>
          <a:xfrm>
            <a:off x="566337" y="641404"/>
            <a:ext cx="6014139" cy="771372"/>
          </a:xfrm>
          <a:prstGeom prst="rect">
            <a:avLst/>
          </a:prstGeom>
        </p:spPr>
        <p:txBody>
          <a:bodyPr lIns="0" tIns="0" rIns="0" bIns="0"/>
          <a:lstStyle>
            <a:lvl1pPr algn="l">
              <a:defRPr lang="de-DE" sz="2400" b="1" kern="1200" cap="all" baseline="0" dirty="0">
                <a:solidFill>
                  <a:srgbClr val="E90023"/>
                </a:solidFill>
                <a:latin typeface="Arial" pitchFamily="34" charset="0"/>
                <a:ea typeface="+mn-ea"/>
                <a:cs typeface="Arial" pitchFamily="34" charset="0"/>
              </a:defRPr>
            </a:lvl1pPr>
          </a:lstStyle>
          <a:p>
            <a:pPr marL="0" lvl="0" indent="0" algn="l" rtl="0" eaLnBrk="0" fontAlgn="base" hangingPunct="0">
              <a:spcBef>
                <a:spcPct val="20000"/>
              </a:spcBef>
              <a:spcAft>
                <a:spcPct val="0"/>
              </a:spcAft>
              <a:buFont typeface="Arial" charset="0"/>
              <a:buNone/>
            </a:pPr>
            <a:r>
              <a:rPr lang="de-DE" dirty="0" smtClean="0"/>
              <a:t>Titelmasterformat durch Klicken bearbeiten - Textfolie</a:t>
            </a:r>
            <a:endParaRPr lang="de-DE" dirty="0"/>
          </a:p>
        </p:txBody>
      </p:sp>
      <p:sp>
        <p:nvSpPr>
          <p:cNvPr id="9" name="Textplatzhalter 9"/>
          <p:cNvSpPr>
            <a:spLocks noGrp="1"/>
          </p:cNvSpPr>
          <p:nvPr>
            <p:ph type="body" sz="quarter" idx="14" hasCustomPrompt="1"/>
          </p:nvPr>
        </p:nvSpPr>
        <p:spPr>
          <a:xfrm>
            <a:off x="849600" y="1674000"/>
            <a:ext cx="7106400" cy="4608000"/>
          </a:xfrm>
          <a:prstGeom prst="rect">
            <a:avLst/>
          </a:prstGeom>
        </p:spPr>
        <p:txBody>
          <a:bodyPr lIns="0" tIns="0" rIns="0" bIns="0"/>
          <a:lstStyle>
            <a:lvl1pPr marL="271463" indent="-271463">
              <a:buFontTx/>
              <a:buBlip>
                <a:blip r:embed="rId2"/>
              </a:buBlip>
              <a:defRPr sz="2400">
                <a:solidFill>
                  <a:srgbClr val="4C4C4C"/>
                </a:solidFill>
                <a:latin typeface="Arial" pitchFamily="34" charset="0"/>
                <a:cs typeface="Arial" pitchFamily="34" charset="0"/>
              </a:defRPr>
            </a:lvl1pPr>
            <a:lvl2pPr marL="534988" indent="-263525">
              <a:buFontTx/>
              <a:buBlip>
                <a:blip r:embed="rId2"/>
              </a:buBlip>
              <a:defRPr sz="2000">
                <a:solidFill>
                  <a:srgbClr val="4C4C4C"/>
                </a:solidFill>
                <a:latin typeface="Arial" pitchFamily="34" charset="0"/>
                <a:cs typeface="Arial" pitchFamily="34" charset="0"/>
              </a:defRPr>
            </a:lvl2pPr>
            <a:lvl3pPr marL="806450" indent="-271463">
              <a:buFontTx/>
              <a:buBlip>
                <a:blip r:embed="rId2"/>
              </a:buBlip>
              <a:defRPr sz="1600">
                <a:solidFill>
                  <a:srgbClr val="4C4C4C"/>
                </a:solidFill>
                <a:latin typeface="Arial" pitchFamily="34" charset="0"/>
                <a:cs typeface="Arial" pitchFamily="34" charset="0"/>
              </a:defRPr>
            </a:lvl3pPr>
            <a:lvl4pPr marL="1077913" indent="-271463">
              <a:buFontTx/>
              <a:buBlip>
                <a:blip r:embed="rId2"/>
              </a:buBlip>
              <a:defRPr sz="1400">
                <a:solidFill>
                  <a:srgbClr val="4C4C4C"/>
                </a:solidFill>
                <a:latin typeface="Arial" pitchFamily="34" charset="0"/>
                <a:cs typeface="Arial" pitchFamily="34" charset="0"/>
              </a:defRPr>
            </a:lvl4pPr>
            <a:lvl5pPr marL="1347788" indent="-269875">
              <a:buFontTx/>
              <a:buBlip>
                <a:blip r:embed="rId2"/>
              </a:buBlip>
              <a:defRPr sz="1200">
                <a:solidFill>
                  <a:srgbClr val="4C4C4C"/>
                </a:solidFill>
                <a:latin typeface="Arial" pitchFamily="34" charset="0"/>
                <a:cs typeface="Arial" pitchFamily="34" charset="0"/>
              </a:defRPr>
            </a:lvl5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 – sollte nicht genutzt werden, da Schrift zu klein wird!!!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ítle and content">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57011C56-6D5A-0343-8960-B9656A8D9360}" type="datetimeFigureOut">
              <a:rPr lang="es-ES" smtClean="0"/>
              <a:pPr/>
              <a:t>20/05/2014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F85DB349-75D0-C74E-9AF1-79766BD7ABD2}" type="slidenum">
              <a:rPr lang="es-ES" smtClean="0"/>
              <a:pPr/>
              <a:t>‹Nr.›</a:t>
            </a:fld>
            <a:endParaRPr lang="es-ES"/>
          </a:p>
        </p:txBody>
      </p:sp>
      <p:sp>
        <p:nvSpPr>
          <p:cNvPr id="7" name="Título 1"/>
          <p:cNvSpPr>
            <a:spLocks noGrp="1"/>
          </p:cNvSpPr>
          <p:nvPr>
            <p:ph type="title"/>
          </p:nvPr>
        </p:nvSpPr>
        <p:spPr>
          <a:xfrm>
            <a:off x="637988" y="529679"/>
            <a:ext cx="7282699" cy="463471"/>
          </a:xfrm>
          <a:prstGeom prst="rect">
            <a:avLst/>
          </a:prstGeom>
        </p:spPr>
        <p:txBody>
          <a:bodyPr>
            <a:normAutofit/>
          </a:bodyPr>
          <a:lstStyle>
            <a:lvl1pPr algn="r">
              <a:defRPr sz="2000" b="1">
                <a:solidFill>
                  <a:schemeClr val="accent4">
                    <a:lumMod val="40000"/>
                    <a:lumOff val="60000"/>
                  </a:schemeClr>
                </a:solidFill>
              </a:defRPr>
            </a:lvl1pPr>
          </a:lstStyle>
          <a:p>
            <a:r>
              <a:rPr lang="es-ES_tradnl" dirty="0" smtClean="0"/>
              <a:t>Clic para editar título</a:t>
            </a:r>
            <a:endParaRPr lang="es-ES" dirty="0"/>
          </a:p>
        </p:txBody>
      </p:sp>
      <p:sp>
        <p:nvSpPr>
          <p:cNvPr id="8" name="Marcador de contenido 2"/>
          <p:cNvSpPr>
            <a:spLocks noGrp="1"/>
          </p:cNvSpPr>
          <p:nvPr>
            <p:ph idx="1"/>
          </p:nvPr>
        </p:nvSpPr>
        <p:spPr>
          <a:xfrm>
            <a:off x="457200" y="1600200"/>
            <a:ext cx="8229600" cy="4525963"/>
          </a:xfrm>
          <a:prstGeom prst="rect">
            <a:avLst/>
          </a:prstGeom>
        </p:spPr>
        <p:txBody>
          <a:bodyPr/>
          <a:lstStyle>
            <a:lvl1pPr>
              <a:defRPr sz="2400">
                <a:solidFill>
                  <a:schemeClr val="accent3"/>
                </a:solidFill>
              </a:defRPr>
            </a:lvl1pPr>
            <a:lvl2pPr>
              <a:defRPr sz="2000">
                <a:solidFill>
                  <a:schemeClr val="accent3"/>
                </a:solidFill>
              </a:defRPr>
            </a:lvl2pPr>
            <a:lvl3pPr>
              <a:defRPr sz="1800">
                <a:solidFill>
                  <a:schemeClr val="accent3"/>
                </a:solidFill>
              </a:defRPr>
            </a:lvl3pPr>
            <a:lvl4pPr>
              <a:defRPr sz="1600">
                <a:solidFill>
                  <a:schemeClr val="accent3"/>
                </a:solidFill>
              </a:defRPr>
            </a:lvl4pPr>
            <a:lvl5pPr>
              <a:defRPr sz="1400">
                <a:solidFill>
                  <a:schemeClr val="accent3"/>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1" name="Subtítulo 2"/>
          <p:cNvSpPr>
            <a:spLocks noGrp="1"/>
          </p:cNvSpPr>
          <p:nvPr>
            <p:ph type="subTitle" idx="13"/>
          </p:nvPr>
        </p:nvSpPr>
        <p:spPr>
          <a:xfrm>
            <a:off x="457200" y="993150"/>
            <a:ext cx="8229600" cy="607050"/>
          </a:xfrm>
          <a:prstGeom prst="rect">
            <a:avLst/>
          </a:prstGeo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spTree>
    <p:extLst>
      <p:ext uri="{BB962C8B-B14F-4D97-AF65-F5344CB8AC3E}">
        <p14:creationId xmlns:p14="http://schemas.microsoft.com/office/powerpoint/2010/main" xmlns="" val="272853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ite für komplexe Grafiken">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4553BC3-2C96-417A-9476-F2FA929B25CA}" type="datetimeFigureOut">
              <a:rPr lang="de-DE" smtClean="0"/>
              <a:pPr/>
              <a:t>20.05.2014</a:t>
            </a:fld>
            <a:endParaRPr lang="de-DE"/>
          </a:p>
        </p:txBody>
      </p:sp>
      <p:sp>
        <p:nvSpPr>
          <p:cNvPr id="5" name="Fußzeilenplatzhalter 4"/>
          <p:cNvSpPr>
            <a:spLocks noGrp="1"/>
          </p:cNvSpPr>
          <p:nvPr>
            <p:ph type="ftr" sz="quarter" idx="11"/>
          </p:nvPr>
        </p:nvSpPr>
        <p:spPr/>
        <p:txBody>
          <a:bodyPr/>
          <a:lstStyle/>
          <a:p>
            <a:endParaRPr lang="de-DE"/>
          </a:p>
        </p:txBody>
      </p:sp>
      <p:sp>
        <p:nvSpPr>
          <p:cNvPr id="7" name="Foliennummernplatzhalter 5"/>
          <p:cNvSpPr>
            <a:spLocks noGrp="1"/>
          </p:cNvSpPr>
          <p:nvPr>
            <p:ph type="sldNum" sz="quarter" idx="4"/>
          </p:nvPr>
        </p:nvSpPr>
        <p:spPr>
          <a:xfrm>
            <a:off x="8403499" y="6396102"/>
            <a:ext cx="432000" cy="288000"/>
          </a:xfrm>
          <a:prstGeom prst="rect">
            <a:avLst/>
          </a:prstGeom>
        </p:spPr>
        <p:txBody>
          <a:bodyPr vert="horz" lIns="91440" tIns="45720" rIns="91440" bIns="45720" rtlCol="0" anchor="ctr"/>
          <a:lstStyle>
            <a:lvl1pPr algn="ctr" rtl="0" fontAlgn="base">
              <a:spcBef>
                <a:spcPct val="0"/>
              </a:spcBef>
              <a:spcAft>
                <a:spcPct val="0"/>
              </a:spcAft>
              <a:defRPr lang="de-DE" sz="1200" kern="1200" smtClean="0">
                <a:solidFill>
                  <a:schemeClr val="bg1"/>
                </a:solidFill>
                <a:latin typeface="Arial" pitchFamily="34" charset="0"/>
                <a:ea typeface="+mn-ea"/>
                <a:cs typeface="Arial" pitchFamily="34" charset="0"/>
              </a:defRPr>
            </a:lvl1pPr>
          </a:lstStyle>
          <a:p>
            <a:pPr>
              <a:defRPr/>
            </a:pPr>
            <a:fld id="{39A931D0-E39C-48BF-AF02-CCC2BA5EEA2A}" type="slidenum">
              <a:rPr lang="de-DE" smtClean="0"/>
              <a:pPr>
                <a:defRPr/>
              </a:pPr>
              <a:t>‹Nr.›</a:t>
            </a:fld>
            <a:endParaRPr lang="de-DE" dirty="0"/>
          </a:p>
        </p:txBody>
      </p:sp>
      <p:sp>
        <p:nvSpPr>
          <p:cNvPr id="6" name="Titel 1"/>
          <p:cNvSpPr>
            <a:spLocks noGrp="1" noChangeAspect="1"/>
          </p:cNvSpPr>
          <p:nvPr>
            <p:ph type="ctrTitle" hasCustomPrompt="1"/>
          </p:nvPr>
        </p:nvSpPr>
        <p:spPr>
          <a:xfrm>
            <a:off x="566337" y="641404"/>
            <a:ext cx="6014139" cy="771372"/>
          </a:xfrm>
          <a:prstGeom prst="rect">
            <a:avLst/>
          </a:prstGeom>
        </p:spPr>
        <p:txBody>
          <a:bodyPr lIns="0" tIns="0" rIns="0" bIns="0"/>
          <a:lstStyle>
            <a:lvl1pPr algn="l">
              <a:defRPr lang="de-DE" sz="2400" b="1" kern="1200" cap="all" baseline="0" dirty="0">
                <a:solidFill>
                  <a:srgbClr val="E90023"/>
                </a:solidFill>
                <a:latin typeface="Arial" pitchFamily="34" charset="0"/>
                <a:ea typeface="+mn-ea"/>
                <a:cs typeface="Arial" pitchFamily="34" charset="0"/>
              </a:defRPr>
            </a:lvl1pPr>
          </a:lstStyle>
          <a:p>
            <a:pPr marL="0" lvl="0" indent="0" algn="l" rtl="0" eaLnBrk="0" fontAlgn="base" hangingPunct="0">
              <a:spcBef>
                <a:spcPct val="20000"/>
              </a:spcBef>
              <a:spcAft>
                <a:spcPct val="0"/>
              </a:spcAft>
              <a:buFont typeface="Arial" charset="0"/>
              <a:buNone/>
            </a:pPr>
            <a:r>
              <a:rPr lang="de-DE" dirty="0" smtClean="0"/>
              <a:t>Titelmasterformat durch Klicken bearbeiten – </a:t>
            </a:r>
            <a:r>
              <a:rPr lang="de-DE" dirty="0" err="1" smtClean="0"/>
              <a:t>komp</a:t>
            </a:r>
            <a:r>
              <a:rPr lang="de-DE" dirty="0" smtClean="0"/>
              <a:t>. Grafik</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agenseite/ Letzte Seite der Powerpoin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4553BC3-2C96-417A-9476-F2FA929B25CA}" type="datetimeFigureOut">
              <a:rPr lang="de-DE" smtClean="0"/>
              <a:pPr/>
              <a:t>20.05.2014</a:t>
            </a:fld>
            <a:endParaRPr lang="de-DE"/>
          </a:p>
        </p:txBody>
      </p:sp>
      <p:sp>
        <p:nvSpPr>
          <p:cNvPr id="5" name="Fußzeilenplatzhalter 4"/>
          <p:cNvSpPr>
            <a:spLocks noGrp="1"/>
          </p:cNvSpPr>
          <p:nvPr>
            <p:ph type="ftr" sz="quarter" idx="11"/>
          </p:nvPr>
        </p:nvSpPr>
        <p:spPr/>
        <p:txBody>
          <a:bodyPr/>
          <a:lstStyle/>
          <a:p>
            <a:endParaRPr lang="de-DE"/>
          </a:p>
        </p:txBody>
      </p:sp>
      <p:sp>
        <p:nvSpPr>
          <p:cNvPr id="9" name="Textfeld 8"/>
          <p:cNvSpPr txBox="1"/>
          <p:nvPr userDrawn="1"/>
        </p:nvSpPr>
        <p:spPr>
          <a:xfrm>
            <a:off x="3083079" y="3470013"/>
            <a:ext cx="2232248" cy="538609"/>
          </a:xfrm>
          <a:prstGeom prst="rect">
            <a:avLst/>
          </a:prstGeom>
        </p:spPr>
        <p:txBody>
          <a:bodyPr lIns="0" tIns="0" rIns="0" bIns="0"/>
          <a:lstStyle/>
          <a:p>
            <a:pPr marL="0" lvl="0" indent="0" algn="l" defTabSz="914400" rtl="0" eaLnBrk="0" fontAlgn="base" latinLnBrk="0" hangingPunct="0">
              <a:spcBef>
                <a:spcPct val="20000"/>
              </a:spcBef>
              <a:spcAft>
                <a:spcPct val="0"/>
              </a:spcAft>
              <a:buFont typeface="Arial" charset="0"/>
              <a:buNone/>
            </a:pPr>
            <a:r>
              <a:rPr lang="de-DE" sz="2400" b="1" kern="1200" dirty="0" smtClean="0">
                <a:solidFill>
                  <a:srgbClr val="E90023"/>
                </a:solidFill>
                <a:latin typeface="Arial" pitchFamily="34" charset="0"/>
                <a:ea typeface="+mn-ea"/>
                <a:cs typeface="Arial" pitchFamily="34" charset="0"/>
              </a:rPr>
              <a:t>FRAGEN?</a:t>
            </a:r>
          </a:p>
        </p:txBody>
      </p:sp>
      <p:sp>
        <p:nvSpPr>
          <p:cNvPr id="7" name="Foliennummernplatzhalter 5"/>
          <p:cNvSpPr>
            <a:spLocks noGrp="1"/>
          </p:cNvSpPr>
          <p:nvPr>
            <p:ph type="sldNum" sz="quarter" idx="4"/>
          </p:nvPr>
        </p:nvSpPr>
        <p:spPr>
          <a:xfrm>
            <a:off x="8403499" y="6396102"/>
            <a:ext cx="432000" cy="288000"/>
          </a:xfrm>
          <a:prstGeom prst="rect">
            <a:avLst/>
          </a:prstGeom>
        </p:spPr>
        <p:txBody>
          <a:bodyPr vert="horz" lIns="91440" tIns="45720" rIns="91440" bIns="45720" rtlCol="0" anchor="ctr"/>
          <a:lstStyle>
            <a:lvl1pPr algn="ctr" rtl="0" fontAlgn="base">
              <a:spcBef>
                <a:spcPct val="0"/>
              </a:spcBef>
              <a:spcAft>
                <a:spcPct val="0"/>
              </a:spcAft>
              <a:defRPr lang="de-DE" sz="1200" kern="1200" smtClean="0">
                <a:solidFill>
                  <a:schemeClr val="bg1"/>
                </a:solidFill>
                <a:latin typeface="Arial" pitchFamily="34" charset="0"/>
                <a:ea typeface="+mn-ea"/>
                <a:cs typeface="Arial" pitchFamily="34" charset="0"/>
              </a:defRPr>
            </a:lvl1pPr>
          </a:lstStyle>
          <a:p>
            <a:pPr>
              <a:defRPr/>
            </a:pPr>
            <a:fld id="{39A931D0-E39C-48BF-AF02-CCC2BA5EEA2A}" type="slidenum">
              <a:rPr lang="de-DE" smtClean="0"/>
              <a:pPr>
                <a:defRPr/>
              </a:pPr>
              <a:t>‹Nr.›</a:t>
            </a:fld>
            <a:endParaRPr lang="de-DE" dirty="0"/>
          </a:p>
        </p:txBody>
      </p:sp>
      <p:sp>
        <p:nvSpPr>
          <p:cNvPr id="6" name="Textplatzhalter 19"/>
          <p:cNvSpPr>
            <a:spLocks noGrp="1"/>
          </p:cNvSpPr>
          <p:nvPr>
            <p:ph type="body" sz="quarter" idx="17" hasCustomPrompt="1"/>
          </p:nvPr>
        </p:nvSpPr>
        <p:spPr>
          <a:xfrm>
            <a:off x="5141834" y="4929199"/>
            <a:ext cx="2859191" cy="928694"/>
          </a:xfrm>
          <a:prstGeom prst="rect">
            <a:avLst/>
          </a:prstGeom>
        </p:spPr>
        <p:txBody>
          <a:bodyPr lIns="0" tIns="0" rIns="0" bIns="0"/>
          <a:lstStyle>
            <a:lvl1pPr marL="0" indent="0" algn="l" rtl="0" eaLnBrk="0" fontAlgn="base" hangingPunct="0">
              <a:spcBef>
                <a:spcPct val="0"/>
              </a:spcBef>
              <a:spcAft>
                <a:spcPct val="0"/>
              </a:spcAft>
              <a:buNone/>
              <a:defRPr lang="de-DE" sz="1400" kern="1200" baseline="0" smtClean="0">
                <a:solidFill>
                  <a:srgbClr val="4C4C4C"/>
                </a:solidFill>
                <a:latin typeface="Arial" pitchFamily="34" charset="0"/>
                <a:ea typeface="+mj-ea"/>
                <a:cs typeface="Arial" pitchFamily="34" charset="0"/>
              </a:defRPr>
            </a:lvl1pPr>
            <a:lvl2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2pPr>
            <a:lvl3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3pPr>
            <a:lvl4pPr algn="l" rtl="0" eaLnBrk="0" fontAlgn="base" hangingPunct="0">
              <a:spcBef>
                <a:spcPct val="0"/>
              </a:spcBef>
              <a:spcAft>
                <a:spcPct val="0"/>
              </a:spcAft>
              <a:buNone/>
              <a:defRPr lang="de-DE" sz="1500" kern="1200" smtClean="0">
                <a:solidFill>
                  <a:srgbClr val="4C4C4C"/>
                </a:solidFill>
                <a:latin typeface="HelveticaBQRoman" pitchFamily="2" charset="2"/>
                <a:ea typeface="+mj-ea"/>
                <a:cs typeface="+mj-cs"/>
              </a:defRPr>
            </a:lvl4pPr>
            <a:lvl5pPr algn="l" rtl="0" eaLnBrk="0" fontAlgn="base" hangingPunct="0">
              <a:spcBef>
                <a:spcPct val="0"/>
              </a:spcBef>
              <a:spcAft>
                <a:spcPct val="0"/>
              </a:spcAft>
              <a:defRPr lang="de-DE" sz="1500" kern="1200" dirty="0" smtClean="0">
                <a:solidFill>
                  <a:srgbClr val="4C4C4C"/>
                </a:solidFill>
                <a:latin typeface="HelveticaBQRoman" pitchFamily="2" charset="2"/>
                <a:ea typeface="+mj-ea"/>
                <a:cs typeface="+mj-cs"/>
              </a:defRPr>
            </a:lvl5pPr>
          </a:lstStyle>
          <a:p>
            <a:pPr lvl="0"/>
            <a:r>
              <a:rPr lang="de-DE" dirty="0" smtClean="0"/>
              <a:t>Vorname Nachname Autor</a:t>
            </a:r>
            <a:br>
              <a:rPr lang="de-DE" dirty="0" smtClean="0"/>
            </a:br>
            <a:r>
              <a:rPr lang="de-DE" dirty="0" smtClean="0"/>
              <a:t>Abteilungsbezeichnung</a:t>
            </a:r>
            <a:br>
              <a:rPr lang="de-DE" dirty="0" smtClean="0"/>
            </a:br>
            <a:r>
              <a:rPr lang="de-DE" dirty="0" smtClean="0"/>
              <a:t>nachname@citkomm.de</a:t>
            </a:r>
          </a:p>
        </p:txBody>
      </p:sp>
      <p:sp>
        <p:nvSpPr>
          <p:cNvPr id="11" name="Textfeld 10"/>
          <p:cNvSpPr txBox="1"/>
          <p:nvPr userDrawn="1"/>
        </p:nvSpPr>
        <p:spPr>
          <a:xfrm>
            <a:off x="5072065" y="4572009"/>
            <a:ext cx="1805046" cy="307777"/>
          </a:xfrm>
          <a:prstGeom prst="rect">
            <a:avLst/>
          </a:prstGeom>
          <a:noFill/>
        </p:spPr>
        <p:txBody>
          <a:bodyPr wrap="none" rtlCol="0">
            <a:spAutoFit/>
          </a:bodyPr>
          <a:lstStyle/>
          <a:p>
            <a:pPr marL="0" lvl="0" indent="0" algn="l" defTabSz="914400" rtl="0" eaLnBrk="0" fontAlgn="base" latinLnBrk="0" hangingPunct="0">
              <a:spcBef>
                <a:spcPct val="0"/>
              </a:spcBef>
              <a:spcAft>
                <a:spcPct val="0"/>
              </a:spcAft>
              <a:buFont typeface="Arial" pitchFamily="34" charset="0"/>
              <a:buNone/>
            </a:pPr>
            <a:r>
              <a:rPr lang="de-DE" sz="1400" b="0" kern="1200" baseline="0" dirty="0" smtClean="0">
                <a:solidFill>
                  <a:srgbClr val="4C4C4C"/>
                </a:solidFill>
                <a:latin typeface="Arial" pitchFamily="34" charset="0"/>
                <a:ea typeface="+mj-ea"/>
                <a:cs typeface="Arial" pitchFamily="34" charset="0"/>
              </a:rPr>
              <a:t>Ihr Ansprechpartner:</a:t>
            </a:r>
          </a:p>
        </p:txBody>
      </p:sp>
      <p:sp>
        <p:nvSpPr>
          <p:cNvPr id="12" name="Textfeld 11"/>
          <p:cNvSpPr txBox="1"/>
          <p:nvPr userDrawn="1"/>
        </p:nvSpPr>
        <p:spPr>
          <a:xfrm>
            <a:off x="5072067" y="5929331"/>
            <a:ext cx="1641540" cy="307777"/>
          </a:xfrm>
          <a:prstGeom prst="rect">
            <a:avLst/>
          </a:prstGeom>
          <a:noFill/>
        </p:spPr>
        <p:txBody>
          <a:bodyPr wrap="none" rtlCol="0">
            <a:spAutoFit/>
          </a:bodyPr>
          <a:lstStyle/>
          <a:p>
            <a:pPr lvl="0"/>
            <a:r>
              <a:rPr lang="de-DE" sz="1400" b="1" dirty="0" smtClean="0">
                <a:solidFill>
                  <a:srgbClr val="E90023"/>
                </a:solidFill>
              </a:rPr>
              <a:t>www.citkomm.de</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gif"/><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descr="inhaltsangabe.gif"/>
          <p:cNvPicPr>
            <a:picLocks noChangeAspect="1"/>
          </p:cNvPicPr>
          <p:nvPr/>
        </p:nvPicPr>
        <p:blipFill>
          <a:blip r:embed="rId3" cstate="screen"/>
          <a:stretch>
            <a:fillRect/>
          </a:stretch>
        </p:blipFill>
        <p:spPr>
          <a:xfrm>
            <a:off x="0" y="0"/>
            <a:ext cx="9144000" cy="6858000"/>
          </a:xfrm>
          <a:prstGeom prst="rect">
            <a:avLst/>
          </a:prstGeom>
        </p:spPr>
      </p:pic>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3F9AE0B-7CB9-49D8-8005-5B97BFD2F380}" type="datetimeFigureOut">
              <a:rPr lang="de-DE"/>
              <a:pPr>
                <a:defRPr/>
              </a:pPr>
              <a:t>20.05.2014</a:t>
            </a:fld>
            <a:endParaRPr lang="de-DE"/>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de-DE"/>
          </a:p>
        </p:txBody>
      </p:sp>
      <p:pic>
        <p:nvPicPr>
          <p:cNvPr id="2055" name="Picture 9" descr="seitenzahl"/>
          <p:cNvPicPr>
            <a:picLocks noChangeAspect="1" noChangeArrowheads="1"/>
          </p:cNvPicPr>
          <p:nvPr/>
        </p:nvPicPr>
        <p:blipFill>
          <a:blip r:embed="rId4" cstate="screen"/>
          <a:srcRect/>
          <a:stretch>
            <a:fillRect/>
          </a:stretch>
        </p:blipFill>
        <p:spPr bwMode="auto">
          <a:xfrm>
            <a:off x="8335965" y="6442075"/>
            <a:ext cx="460375" cy="215900"/>
          </a:xfrm>
          <a:prstGeom prst="rect">
            <a:avLst/>
          </a:prstGeom>
          <a:noFill/>
          <a:ln w="9525">
            <a:noFill/>
            <a:miter lim="800000"/>
            <a:headEnd/>
            <a:tailEnd/>
          </a:ln>
        </p:spPr>
      </p:pic>
      <p:pic>
        <p:nvPicPr>
          <p:cNvPr id="9" name="Picture 8" descr="logo_mit"/>
          <p:cNvPicPr>
            <a:picLocks noChangeAspect="1" noChangeArrowheads="1"/>
          </p:cNvPicPr>
          <p:nvPr/>
        </p:nvPicPr>
        <p:blipFill>
          <a:blip r:embed="rId5" cstate="screen"/>
          <a:srcRect/>
          <a:stretch>
            <a:fillRect/>
          </a:stretch>
        </p:blipFill>
        <p:spPr bwMode="auto">
          <a:xfrm>
            <a:off x="6885396" y="349200"/>
            <a:ext cx="1933752" cy="79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descr="rahmen.gif"/>
          <p:cNvPicPr>
            <a:picLocks noChangeAspect="1"/>
          </p:cNvPicPr>
          <p:nvPr/>
        </p:nvPicPr>
        <p:blipFill>
          <a:blip r:embed="rId6" cstate="screen"/>
          <a:stretch>
            <a:fillRect/>
          </a:stretch>
        </p:blipFill>
        <p:spPr>
          <a:xfrm>
            <a:off x="0" y="0"/>
            <a:ext cx="9144000" cy="6858000"/>
          </a:xfrm>
          <a:prstGeom prst="rect">
            <a:avLst/>
          </a:prstGeom>
        </p:spPr>
      </p:pic>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53BC3-2C96-417A-9476-F2FA929B25CA}" type="datetimeFigureOut">
              <a:rPr lang="de-DE" smtClean="0"/>
              <a:pPr/>
              <a:t>20.05.2014</a:t>
            </a:fld>
            <a:endParaRPr lang="de-DE"/>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pic>
        <p:nvPicPr>
          <p:cNvPr id="8" name="Picture 9" descr="seitenzahl"/>
          <p:cNvPicPr>
            <a:picLocks noChangeAspect="1" noChangeArrowheads="1"/>
          </p:cNvPicPr>
          <p:nvPr/>
        </p:nvPicPr>
        <p:blipFill>
          <a:blip r:embed="rId7" cstate="screen"/>
          <a:srcRect/>
          <a:stretch>
            <a:fillRect/>
          </a:stretch>
        </p:blipFill>
        <p:spPr bwMode="auto">
          <a:xfrm>
            <a:off x="8335965" y="6442075"/>
            <a:ext cx="460375" cy="215900"/>
          </a:xfrm>
          <a:prstGeom prst="rect">
            <a:avLst/>
          </a:prstGeom>
          <a:noFill/>
          <a:ln w="9525">
            <a:noFill/>
            <a:miter lim="800000"/>
            <a:headEnd/>
            <a:tailEnd/>
          </a:ln>
        </p:spPr>
      </p:pic>
      <p:pic>
        <p:nvPicPr>
          <p:cNvPr id="10" name="Picture 8" descr="logo_mit"/>
          <p:cNvPicPr>
            <a:picLocks noChangeAspect="1" noChangeArrowheads="1"/>
          </p:cNvPicPr>
          <p:nvPr/>
        </p:nvPicPr>
        <p:blipFill>
          <a:blip r:embed="rId8" cstate="screen"/>
          <a:srcRect/>
          <a:stretch>
            <a:fillRect/>
          </a:stretch>
        </p:blipFill>
        <p:spPr bwMode="auto">
          <a:xfrm>
            <a:off x="6885396" y="349200"/>
            <a:ext cx="1933752" cy="79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5" r:id="rId3"/>
    <p:sldLayoutId id="214748372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53BC3-2C96-417A-9476-F2FA929B25CA}" type="datetimeFigureOut">
              <a:rPr lang="de-DE" smtClean="0"/>
              <a:pPr/>
              <a:t>20.05.2014</a:t>
            </a:fld>
            <a:endParaRPr lang="de-DE"/>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pic>
        <p:nvPicPr>
          <p:cNvPr id="8" name="Picture 9" descr="seitenzahl"/>
          <p:cNvPicPr>
            <a:picLocks noChangeAspect="1" noChangeArrowheads="1"/>
          </p:cNvPicPr>
          <p:nvPr/>
        </p:nvPicPr>
        <p:blipFill>
          <a:blip r:embed="rId3" cstate="screen"/>
          <a:srcRect/>
          <a:stretch>
            <a:fillRect/>
          </a:stretch>
        </p:blipFill>
        <p:spPr bwMode="auto">
          <a:xfrm>
            <a:off x="8335965" y="6442075"/>
            <a:ext cx="460375" cy="215900"/>
          </a:xfrm>
          <a:prstGeom prst="rect">
            <a:avLst/>
          </a:prstGeom>
          <a:noFill/>
          <a:ln w="9525">
            <a:noFill/>
            <a:miter lim="800000"/>
            <a:headEnd/>
            <a:tailEnd/>
          </a:ln>
        </p:spPr>
      </p:pic>
      <p:pic>
        <p:nvPicPr>
          <p:cNvPr id="6" name="Picture 8" descr="logo_mit"/>
          <p:cNvPicPr>
            <a:picLocks noChangeAspect="1" noChangeArrowheads="1"/>
          </p:cNvPicPr>
          <p:nvPr/>
        </p:nvPicPr>
        <p:blipFill>
          <a:blip r:embed="rId4" cstate="screen"/>
          <a:srcRect/>
          <a:stretch>
            <a:fillRect/>
          </a:stretch>
        </p:blipFill>
        <p:spPr bwMode="auto">
          <a:xfrm>
            <a:off x="6885396" y="349200"/>
            <a:ext cx="1933752" cy="79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53BC3-2C96-417A-9476-F2FA929B25CA}" type="datetimeFigureOut">
              <a:rPr lang="de-DE" smtClean="0"/>
              <a:pPr/>
              <a:t>20.05.2014</a:t>
            </a:fld>
            <a:endParaRPr lang="de-DE" dirty="0"/>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pic>
        <p:nvPicPr>
          <p:cNvPr id="8" name="Picture 9" descr="seitenzahl"/>
          <p:cNvPicPr>
            <a:picLocks noChangeAspect="1" noChangeArrowheads="1"/>
          </p:cNvPicPr>
          <p:nvPr/>
        </p:nvPicPr>
        <p:blipFill>
          <a:blip r:embed="rId3" cstate="screen"/>
          <a:srcRect/>
          <a:stretch>
            <a:fillRect/>
          </a:stretch>
        </p:blipFill>
        <p:spPr bwMode="auto">
          <a:xfrm>
            <a:off x="8335965" y="6442075"/>
            <a:ext cx="460375" cy="215900"/>
          </a:xfrm>
          <a:prstGeom prst="rect">
            <a:avLst/>
          </a:prstGeom>
          <a:noFill/>
          <a:ln w="9525">
            <a:noFill/>
            <a:miter lim="800000"/>
            <a:headEnd/>
            <a:tailEnd/>
          </a:ln>
        </p:spPr>
      </p:pic>
      <p:pic>
        <p:nvPicPr>
          <p:cNvPr id="9" name="Picture 8" descr="logo"/>
          <p:cNvPicPr>
            <a:picLocks noChangeAspect="1" noChangeArrowheads="1"/>
          </p:cNvPicPr>
          <p:nvPr/>
        </p:nvPicPr>
        <p:blipFill>
          <a:blip r:embed="rId4" cstate="screen"/>
          <a:srcRect/>
          <a:stretch>
            <a:fillRect/>
          </a:stretch>
        </p:blipFill>
        <p:spPr bwMode="auto">
          <a:xfrm>
            <a:off x="6853238" y="349251"/>
            <a:ext cx="1962151" cy="792163"/>
          </a:xfrm>
          <a:prstGeom prst="rect">
            <a:avLst/>
          </a:prstGeom>
          <a:noFill/>
        </p:spPr>
      </p:pic>
      <p:pic>
        <p:nvPicPr>
          <p:cNvPr id="7" name="Grafik 6" descr="fragen.gif"/>
          <p:cNvPicPr>
            <a:picLocks noChangeAspect="1"/>
          </p:cNvPicPr>
          <p:nvPr/>
        </p:nvPicPr>
        <p:blipFill>
          <a:blip r:embed="rId5" cstate="screen"/>
          <a:stretch>
            <a:fillRect/>
          </a:stretch>
        </p:blipFill>
        <p:spPr>
          <a:xfrm>
            <a:off x="0" y="0"/>
            <a:ext cx="9144000" cy="6858000"/>
          </a:xfrm>
          <a:prstGeom prst="rect">
            <a:avLst/>
          </a:prstGeom>
        </p:spPr>
      </p:pic>
      <p:pic>
        <p:nvPicPr>
          <p:cNvPr id="11" name="Picture 8" descr="logo_mit"/>
          <p:cNvPicPr>
            <a:picLocks noChangeAspect="1" noChangeArrowheads="1"/>
          </p:cNvPicPr>
          <p:nvPr/>
        </p:nvPicPr>
        <p:blipFill>
          <a:blip r:embed="rId6" cstate="screen"/>
          <a:srcRect/>
          <a:stretch>
            <a:fillRect/>
          </a:stretch>
        </p:blipFill>
        <p:spPr bwMode="auto">
          <a:xfrm>
            <a:off x="6885396" y="349200"/>
            <a:ext cx="1933752" cy="79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7.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smtClean="0"/>
              <a:t>IPv6 im LAN</a:t>
            </a:r>
            <a:endParaRPr lang="de-DE" dirty="0"/>
          </a:p>
        </p:txBody>
      </p:sp>
      <p:sp>
        <p:nvSpPr>
          <p:cNvPr id="3" name="Textplatzhalter 2"/>
          <p:cNvSpPr>
            <a:spLocks noGrp="1"/>
          </p:cNvSpPr>
          <p:nvPr>
            <p:ph type="body" sz="quarter" idx="16"/>
          </p:nvPr>
        </p:nvSpPr>
        <p:spPr/>
        <p:txBody>
          <a:bodyPr/>
          <a:lstStyle/>
          <a:p>
            <a:r>
              <a:rPr lang="de-DE" dirty="0" smtClean="0"/>
              <a:t>Implementierungs-Stolperstellen und Herausforderungen bei der Fehlersuche</a:t>
            </a:r>
            <a:endParaRPr lang="de-DE" dirty="0"/>
          </a:p>
        </p:txBody>
      </p:sp>
      <p:sp>
        <p:nvSpPr>
          <p:cNvPr id="4" name="Textplatzhalter 3"/>
          <p:cNvSpPr>
            <a:spLocks noGrp="1"/>
          </p:cNvSpPr>
          <p:nvPr>
            <p:ph type="body" sz="quarter" idx="17"/>
          </p:nvPr>
        </p:nvSpPr>
        <p:spPr/>
        <p:txBody>
          <a:bodyPr/>
          <a:lstStyle/>
          <a:p>
            <a:r>
              <a:rPr lang="de-DE" b="1" dirty="0" smtClean="0"/>
              <a:t>Gerold Gruber</a:t>
            </a:r>
          </a:p>
          <a:p>
            <a:r>
              <a:rPr lang="de-DE" b="1" dirty="0" smtClean="0"/>
              <a:t>Timo Baumgart</a:t>
            </a:r>
            <a:endParaRPr lang="de-DE" b="1" dirty="0"/>
          </a:p>
        </p:txBody>
      </p:sp>
      <p:sp>
        <p:nvSpPr>
          <p:cNvPr id="5" name="Textplatzhalter 4"/>
          <p:cNvSpPr>
            <a:spLocks noGrp="1"/>
          </p:cNvSpPr>
          <p:nvPr>
            <p:ph type="body" sz="quarter" idx="18"/>
          </p:nvPr>
        </p:nvSpPr>
        <p:spPr>
          <a:xfrm>
            <a:off x="5130972" y="5663528"/>
            <a:ext cx="2502000" cy="285752"/>
          </a:xfrm>
        </p:spPr>
        <p:txBody>
          <a:bodyPr/>
          <a:lstStyle/>
          <a:p>
            <a:r>
              <a:rPr lang="de-DE" dirty="0" smtClean="0"/>
              <a:t>19.05.14</a:t>
            </a:r>
            <a:endParaRPr lang="de-DE" dirty="0"/>
          </a:p>
        </p:txBody>
      </p:sp>
      <p:sp>
        <p:nvSpPr>
          <p:cNvPr id="6" name="Textplatzhalter 5"/>
          <p:cNvSpPr>
            <a:spLocks noGrp="1"/>
          </p:cNvSpPr>
          <p:nvPr>
            <p:ph type="body" sz="quarter" idx="19"/>
          </p:nvPr>
        </p:nvSpPr>
        <p:spPr>
          <a:xfrm>
            <a:off x="5148064" y="5951560"/>
            <a:ext cx="2502000" cy="285752"/>
          </a:xfrm>
        </p:spPr>
        <p:txBody>
          <a:bodyPr/>
          <a:lstStyle/>
          <a:p>
            <a:r>
              <a:rPr lang="de-DE" dirty="0" smtClean="0"/>
              <a:t>2.5</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10</a:t>
            </a:fld>
            <a:endParaRPr lang="de-DE" dirty="0"/>
          </a:p>
        </p:txBody>
      </p:sp>
      <p:sp>
        <p:nvSpPr>
          <p:cNvPr id="3" name="Titel 2"/>
          <p:cNvSpPr>
            <a:spLocks noGrp="1"/>
          </p:cNvSpPr>
          <p:nvPr>
            <p:ph type="ctrTitle"/>
          </p:nvPr>
        </p:nvSpPr>
        <p:spPr/>
        <p:txBody>
          <a:bodyPr/>
          <a:lstStyle/>
          <a:p>
            <a:r>
              <a:rPr lang="de-DE" dirty="0" smtClean="0"/>
              <a:t>Vorgehen - Einrichtung</a:t>
            </a:r>
            <a:br>
              <a:rPr lang="de-DE" dirty="0" smtClean="0"/>
            </a:br>
            <a:r>
              <a:rPr lang="de-DE" dirty="0" smtClean="0"/>
              <a:t>kleine kommune</a:t>
            </a:r>
            <a:endParaRPr lang="de-DE" dirty="0"/>
          </a:p>
        </p:txBody>
      </p:sp>
      <p:sp>
        <p:nvSpPr>
          <p:cNvPr id="4" name="Textplatzhalter 3"/>
          <p:cNvSpPr>
            <a:spLocks noGrp="1"/>
          </p:cNvSpPr>
          <p:nvPr>
            <p:ph type="body" sz="quarter" idx="14"/>
          </p:nvPr>
        </p:nvSpPr>
        <p:spPr>
          <a:xfrm>
            <a:off x="683568" y="1484784"/>
            <a:ext cx="7106400" cy="4896544"/>
          </a:xfrm>
        </p:spPr>
        <p:txBody>
          <a:bodyPr/>
          <a:lstStyle/>
          <a:p>
            <a:r>
              <a:rPr lang="de-DE" dirty="0" smtClean="0">
                <a:solidFill>
                  <a:schemeClr val="tx1">
                    <a:lumMod val="75000"/>
                    <a:lumOff val="25000"/>
                  </a:schemeClr>
                </a:solidFill>
              </a:rPr>
              <a:t>Dual-</a:t>
            </a:r>
            <a:r>
              <a:rPr lang="de-DE" dirty="0" err="1" smtClean="0">
                <a:solidFill>
                  <a:schemeClr val="tx1">
                    <a:lumMod val="75000"/>
                    <a:lumOff val="25000"/>
                  </a:schemeClr>
                </a:solidFill>
              </a:rPr>
              <a:t>Stack</a:t>
            </a:r>
            <a:r>
              <a:rPr lang="de-DE" dirty="0" smtClean="0">
                <a:solidFill>
                  <a:schemeClr val="tx1">
                    <a:lumMod val="75000"/>
                    <a:lumOff val="25000"/>
                  </a:schemeClr>
                </a:solidFill>
              </a:rPr>
              <a:t> </a:t>
            </a:r>
            <a:r>
              <a:rPr lang="de-DE" dirty="0" smtClean="0"/>
              <a:t>Netzwerktopologie inkl. VPN wie bei einer realen Kommune nachgestellt</a:t>
            </a:r>
          </a:p>
          <a:p>
            <a:r>
              <a:rPr lang="de-DE" dirty="0" smtClean="0">
                <a:solidFill>
                  <a:schemeClr val="tx1">
                    <a:lumMod val="75000"/>
                    <a:lumOff val="25000"/>
                  </a:schemeClr>
                </a:solidFill>
              </a:rPr>
              <a:t>Anbindung ans Internet über eine eigene DSL-Leitung (v6-fähig), letzteres nur als Consumer Produkt verfügbar</a:t>
            </a:r>
          </a:p>
          <a:p>
            <a:r>
              <a:rPr lang="de-DE" dirty="0" smtClean="0"/>
              <a:t>eigene Firewall Appliance für die </a:t>
            </a:r>
            <a:r>
              <a:rPr lang="de-DE" dirty="0" err="1" smtClean="0"/>
              <a:t>netzwerk</a:t>
            </a:r>
            <a:r>
              <a:rPr lang="de-DE" dirty="0" smtClean="0"/>
              <a:t>-technische Anbindung/VPN (Ubuntu 12.04 LTS)</a:t>
            </a:r>
            <a:endParaRPr lang="de-DE" dirty="0" smtClean="0">
              <a:solidFill>
                <a:schemeClr val="tx1">
                  <a:lumMod val="75000"/>
                  <a:lumOff val="25000"/>
                </a:schemeClr>
              </a:solidFill>
            </a:endParaRPr>
          </a:p>
          <a:p>
            <a:r>
              <a:rPr lang="de-DE" dirty="0" smtClean="0">
                <a:solidFill>
                  <a:schemeClr val="tx1">
                    <a:lumMod val="75000"/>
                    <a:lumOff val="25000"/>
                  </a:schemeClr>
                </a:solidFill>
              </a:rPr>
              <a:t>2 Windows Server 2008 R2 für die Kerndienste AD, DC &amp; DNS und DHCP(v6) für die Versorgung der anderen Server und Clients im Netz</a:t>
            </a:r>
          </a:p>
          <a:p>
            <a:r>
              <a:rPr lang="de-DE" dirty="0" smtClean="0">
                <a:solidFill>
                  <a:schemeClr val="tx1">
                    <a:lumMod val="75000"/>
                    <a:lumOff val="25000"/>
                  </a:schemeClr>
                </a:solidFill>
              </a:rPr>
              <a:t>Statische Adressvergabe an die Clients per DHCP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11</a:t>
            </a:fld>
            <a:endParaRPr lang="de-DE" dirty="0"/>
          </a:p>
        </p:txBody>
      </p:sp>
      <p:sp>
        <p:nvSpPr>
          <p:cNvPr id="3" name="Titel 2"/>
          <p:cNvSpPr>
            <a:spLocks noGrp="1"/>
          </p:cNvSpPr>
          <p:nvPr>
            <p:ph type="ctrTitle"/>
          </p:nvPr>
        </p:nvSpPr>
        <p:spPr/>
        <p:txBody>
          <a:bodyPr/>
          <a:lstStyle/>
          <a:p>
            <a:r>
              <a:rPr lang="de-DE" dirty="0" smtClean="0"/>
              <a:t>Vorgehen - Einrichtung</a:t>
            </a:r>
            <a:br>
              <a:rPr lang="de-DE" dirty="0" smtClean="0"/>
            </a:br>
            <a:r>
              <a:rPr lang="de-DE" dirty="0" smtClean="0"/>
              <a:t>kleine kommune</a:t>
            </a:r>
            <a:endParaRPr lang="de-DE" dirty="0"/>
          </a:p>
        </p:txBody>
      </p:sp>
      <p:sp>
        <p:nvSpPr>
          <p:cNvPr id="4" name="Textplatzhalter 3"/>
          <p:cNvSpPr>
            <a:spLocks noGrp="1"/>
          </p:cNvSpPr>
          <p:nvPr>
            <p:ph type="body" sz="quarter" idx="14"/>
          </p:nvPr>
        </p:nvSpPr>
        <p:spPr>
          <a:xfrm>
            <a:off x="683568" y="1529984"/>
            <a:ext cx="7106400" cy="4851344"/>
          </a:xfrm>
        </p:spPr>
        <p:txBody>
          <a:bodyPr/>
          <a:lstStyle/>
          <a:p>
            <a:r>
              <a:rPr lang="de-DE" dirty="0" smtClean="0">
                <a:solidFill>
                  <a:schemeClr val="tx1">
                    <a:lumMod val="75000"/>
                    <a:lumOff val="25000"/>
                  </a:schemeClr>
                </a:solidFill>
              </a:rPr>
              <a:t>Exchange und MS SQL Server</a:t>
            </a:r>
          </a:p>
          <a:p>
            <a:r>
              <a:rPr lang="de-DE" dirty="0" smtClean="0"/>
              <a:t>mehrere Clients (Windows XP, Windows 7, Ubuntu 12.04 Desktop)</a:t>
            </a:r>
          </a:p>
          <a:p>
            <a:r>
              <a:rPr lang="de-DE" dirty="0" smtClean="0">
                <a:solidFill>
                  <a:schemeClr val="tx1">
                    <a:lumMod val="75000"/>
                    <a:lumOff val="25000"/>
                  </a:schemeClr>
                </a:solidFill>
              </a:rPr>
              <a:t>Proxy für den Internet-Zugriff aus dem LAN</a:t>
            </a:r>
          </a:p>
          <a:p>
            <a:r>
              <a:rPr lang="de-DE" dirty="0" smtClean="0">
                <a:solidFill>
                  <a:schemeClr val="tx1">
                    <a:lumMod val="75000"/>
                    <a:lumOff val="25000"/>
                  </a:schemeClr>
                </a:solidFill>
              </a:rPr>
              <a:t>VPN Tunnelverbindung nach Berlin zum </a:t>
            </a:r>
            <a:r>
              <a:rPr lang="de-DE" dirty="0" err="1" smtClean="0">
                <a:solidFill>
                  <a:schemeClr val="tx1">
                    <a:lumMod val="75000"/>
                    <a:lumOff val="25000"/>
                  </a:schemeClr>
                </a:solidFill>
              </a:rPr>
              <a:t>Testnetz</a:t>
            </a:r>
            <a:r>
              <a:rPr lang="de-DE" dirty="0" smtClean="0">
                <a:solidFill>
                  <a:schemeClr val="tx1">
                    <a:lumMod val="75000"/>
                    <a:lumOff val="25000"/>
                  </a:schemeClr>
                </a:solidFill>
              </a:rPr>
              <a:t> bei FOKUS</a:t>
            </a:r>
          </a:p>
          <a:p>
            <a:r>
              <a:rPr lang="de-DE" dirty="0" smtClean="0">
                <a:solidFill>
                  <a:schemeClr val="tx1">
                    <a:lumMod val="75000"/>
                    <a:lumOff val="25000"/>
                  </a:schemeClr>
                </a:solidFill>
              </a:rPr>
              <a:t>Test von Mailverkehr von und nach FOKUS</a:t>
            </a:r>
          </a:p>
          <a:p>
            <a:pPr lvl="1"/>
            <a:r>
              <a:rPr lang="de-DE" dirty="0" smtClean="0">
                <a:solidFill>
                  <a:schemeClr val="tx1">
                    <a:lumMod val="75000"/>
                    <a:lumOff val="25000"/>
                  </a:schemeClr>
                </a:solidFill>
              </a:rPr>
              <a:t>Verschiedene E-Mail Server: </a:t>
            </a:r>
            <a:r>
              <a:rPr lang="de-DE" dirty="0" err="1" smtClean="0">
                <a:solidFill>
                  <a:schemeClr val="tx1">
                    <a:lumMod val="75000"/>
                    <a:lumOff val="25000"/>
                  </a:schemeClr>
                </a:solidFill>
              </a:rPr>
              <a:t>postfix</a:t>
            </a:r>
            <a:r>
              <a:rPr lang="de-DE" dirty="0" smtClean="0">
                <a:solidFill>
                  <a:schemeClr val="tx1">
                    <a:lumMod val="75000"/>
                    <a:lumOff val="25000"/>
                  </a:schemeClr>
                </a:solidFill>
              </a:rPr>
              <a:t> (FOKUS), MS Exchange 2010</a:t>
            </a:r>
          </a:p>
          <a:p>
            <a:r>
              <a:rPr lang="de-DE" dirty="0" smtClean="0">
                <a:solidFill>
                  <a:schemeClr val="tx1">
                    <a:lumMod val="75000"/>
                    <a:lumOff val="25000"/>
                  </a:schemeClr>
                </a:solidFill>
              </a:rPr>
              <a:t>LAN Test von Datenbank Verbindungen mit MS SQL 2008 R2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12</a:t>
            </a:fld>
            <a:endParaRPr lang="de-DE" dirty="0"/>
          </a:p>
        </p:txBody>
      </p:sp>
      <p:sp>
        <p:nvSpPr>
          <p:cNvPr id="3" name="Titel 2"/>
          <p:cNvSpPr>
            <a:spLocks noGrp="1"/>
          </p:cNvSpPr>
          <p:nvPr>
            <p:ph type="ctrTitle"/>
          </p:nvPr>
        </p:nvSpPr>
        <p:spPr/>
        <p:txBody>
          <a:bodyPr/>
          <a:lstStyle/>
          <a:p>
            <a:r>
              <a:rPr lang="de-DE" dirty="0" smtClean="0"/>
              <a:t>Vorgehen – Einrichtung</a:t>
            </a:r>
            <a:br>
              <a:rPr lang="de-DE" dirty="0" smtClean="0"/>
            </a:br>
            <a:r>
              <a:rPr lang="de-DE" dirty="0" smtClean="0"/>
              <a:t>Serversegment</a:t>
            </a:r>
            <a:endParaRPr lang="de-DE" dirty="0"/>
          </a:p>
        </p:txBody>
      </p:sp>
      <p:sp>
        <p:nvSpPr>
          <p:cNvPr id="6" name="Textplatzhalter 3"/>
          <p:cNvSpPr>
            <a:spLocks noGrp="1"/>
          </p:cNvSpPr>
          <p:nvPr>
            <p:ph type="body" sz="quarter" idx="14"/>
          </p:nvPr>
        </p:nvSpPr>
        <p:spPr>
          <a:xfrm>
            <a:off x="611560" y="1556792"/>
            <a:ext cx="7416824" cy="5040560"/>
          </a:xfrm>
        </p:spPr>
        <p:txBody>
          <a:bodyPr/>
          <a:lstStyle/>
          <a:p>
            <a:r>
              <a:rPr lang="de-DE" dirty="0" smtClean="0">
                <a:solidFill>
                  <a:schemeClr val="tx1">
                    <a:lumMod val="75000"/>
                    <a:lumOff val="25000"/>
                  </a:schemeClr>
                </a:solidFill>
              </a:rPr>
              <a:t>Separates Netzwerk-Segment im Dual-</a:t>
            </a:r>
            <a:r>
              <a:rPr lang="de-DE" dirty="0" err="1" smtClean="0">
                <a:solidFill>
                  <a:schemeClr val="tx1">
                    <a:lumMod val="75000"/>
                    <a:lumOff val="25000"/>
                  </a:schemeClr>
                </a:solidFill>
              </a:rPr>
              <a:t>Stack</a:t>
            </a:r>
            <a:r>
              <a:rPr lang="de-DE" dirty="0" smtClean="0">
                <a:solidFill>
                  <a:schemeClr val="tx1">
                    <a:lumMod val="75000"/>
                    <a:lumOff val="25000"/>
                  </a:schemeClr>
                </a:solidFill>
              </a:rPr>
              <a:t> Betrieb</a:t>
            </a:r>
          </a:p>
          <a:p>
            <a:r>
              <a:rPr lang="de-DE" dirty="0" smtClean="0">
                <a:solidFill>
                  <a:schemeClr val="tx1">
                    <a:lumMod val="75000"/>
                    <a:lumOff val="25000"/>
                  </a:schemeClr>
                </a:solidFill>
              </a:rPr>
              <a:t>Eigener Router zur Anbindung an das Backbone-Netz</a:t>
            </a:r>
          </a:p>
          <a:p>
            <a:r>
              <a:rPr lang="de-DE" dirty="0" smtClean="0">
                <a:solidFill>
                  <a:schemeClr val="tx1">
                    <a:lumMod val="75000"/>
                    <a:lumOff val="25000"/>
                  </a:schemeClr>
                </a:solidFill>
              </a:rPr>
              <a:t>2 Windows Server 2008 R2 für AD, DC, DNS und DHCP(v6), für Benutzer- und Serververwaltung</a:t>
            </a:r>
          </a:p>
          <a:p>
            <a:r>
              <a:rPr lang="de-DE" dirty="0" smtClean="0">
                <a:solidFill>
                  <a:schemeClr val="tx1">
                    <a:lumMod val="75000"/>
                    <a:lumOff val="25000"/>
                  </a:schemeClr>
                </a:solidFill>
              </a:rPr>
              <a:t>Statische Adressvergabe für Server</a:t>
            </a:r>
          </a:p>
          <a:p>
            <a:r>
              <a:rPr lang="de-DE" dirty="0" smtClean="0">
                <a:solidFill>
                  <a:schemeClr val="tx1">
                    <a:lumMod val="75000"/>
                    <a:lumOff val="25000"/>
                  </a:schemeClr>
                </a:solidFill>
              </a:rPr>
              <a:t>Einsatz von verschiedenen Betriebssystemen in der Umgebung</a:t>
            </a:r>
          </a:p>
          <a:p>
            <a:pPr lvl="1"/>
            <a:r>
              <a:rPr lang="de-DE" dirty="0" smtClean="0">
                <a:solidFill>
                  <a:schemeClr val="tx1">
                    <a:lumMod val="75000"/>
                    <a:lumOff val="25000"/>
                  </a:schemeClr>
                </a:solidFill>
              </a:rPr>
              <a:t>Linux </a:t>
            </a:r>
            <a:r>
              <a:rPr lang="de-DE" dirty="0" err="1" smtClean="0">
                <a:solidFill>
                  <a:schemeClr val="tx1">
                    <a:lumMod val="75000"/>
                    <a:lumOff val="25000"/>
                  </a:schemeClr>
                </a:solidFill>
              </a:rPr>
              <a:t>Ubuntu</a:t>
            </a:r>
            <a:r>
              <a:rPr lang="de-DE" dirty="0" smtClean="0">
                <a:solidFill>
                  <a:schemeClr val="tx1">
                    <a:lumMod val="75000"/>
                    <a:lumOff val="25000"/>
                  </a:schemeClr>
                </a:solidFill>
              </a:rPr>
              <a:t> 12.04 LTS</a:t>
            </a:r>
          </a:p>
          <a:p>
            <a:pPr lvl="1"/>
            <a:r>
              <a:rPr lang="de-DE" dirty="0" smtClean="0">
                <a:solidFill>
                  <a:schemeClr val="tx1">
                    <a:lumMod val="75000"/>
                    <a:lumOff val="25000"/>
                  </a:schemeClr>
                </a:solidFill>
              </a:rPr>
              <a:t>SUSE Linux Enterprise Server 11.3</a:t>
            </a:r>
          </a:p>
          <a:p>
            <a:pPr lvl="1"/>
            <a:r>
              <a:rPr lang="de-DE" dirty="0" smtClean="0">
                <a:solidFill>
                  <a:schemeClr val="tx1">
                    <a:lumMod val="75000"/>
                    <a:lumOff val="25000"/>
                  </a:schemeClr>
                </a:solidFill>
              </a:rPr>
              <a:t>Windows Server 2008 R2 / 2012 R2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13</a:t>
            </a:fld>
            <a:endParaRPr lang="de-DE" dirty="0"/>
          </a:p>
        </p:txBody>
      </p:sp>
      <p:sp>
        <p:nvSpPr>
          <p:cNvPr id="3" name="Titel 2"/>
          <p:cNvSpPr>
            <a:spLocks noGrp="1"/>
          </p:cNvSpPr>
          <p:nvPr>
            <p:ph type="ctrTitle"/>
          </p:nvPr>
        </p:nvSpPr>
        <p:spPr/>
        <p:txBody>
          <a:bodyPr/>
          <a:lstStyle/>
          <a:p>
            <a:r>
              <a:rPr lang="de-DE" dirty="0" smtClean="0"/>
              <a:t>Vorgehen – Einrichtung</a:t>
            </a:r>
            <a:br>
              <a:rPr lang="de-DE" dirty="0" smtClean="0"/>
            </a:br>
            <a:r>
              <a:rPr lang="de-DE" dirty="0" smtClean="0"/>
              <a:t>Serversegment</a:t>
            </a:r>
            <a:endParaRPr lang="de-DE" dirty="0"/>
          </a:p>
        </p:txBody>
      </p:sp>
      <p:sp>
        <p:nvSpPr>
          <p:cNvPr id="6" name="Textplatzhalter 3"/>
          <p:cNvSpPr>
            <a:spLocks noGrp="1"/>
          </p:cNvSpPr>
          <p:nvPr>
            <p:ph type="body" sz="quarter" idx="14"/>
          </p:nvPr>
        </p:nvSpPr>
        <p:spPr>
          <a:xfrm>
            <a:off x="683568" y="1556792"/>
            <a:ext cx="7272808" cy="5040560"/>
          </a:xfrm>
        </p:spPr>
        <p:txBody>
          <a:bodyPr/>
          <a:lstStyle/>
          <a:p>
            <a:r>
              <a:rPr lang="de-DE" dirty="0" smtClean="0">
                <a:solidFill>
                  <a:schemeClr val="tx1">
                    <a:lumMod val="75000"/>
                    <a:lumOff val="25000"/>
                  </a:schemeClr>
                </a:solidFill>
              </a:rPr>
              <a:t>Verschiedene Anwendungs-Dienste</a:t>
            </a:r>
          </a:p>
          <a:p>
            <a:pPr lvl="1"/>
            <a:r>
              <a:rPr lang="de-DE" dirty="0" err="1" smtClean="0">
                <a:solidFill>
                  <a:schemeClr val="tx1">
                    <a:lumMod val="75000"/>
                    <a:lumOff val="25000"/>
                  </a:schemeClr>
                </a:solidFill>
              </a:rPr>
              <a:t>Glassfish</a:t>
            </a:r>
            <a:r>
              <a:rPr lang="de-DE" dirty="0" smtClean="0">
                <a:solidFill>
                  <a:schemeClr val="tx1">
                    <a:lumMod val="75000"/>
                    <a:lumOff val="25000"/>
                  </a:schemeClr>
                </a:solidFill>
              </a:rPr>
              <a:t>, MYSQL, Apache2, </a:t>
            </a:r>
            <a:r>
              <a:rPr lang="de-DE" dirty="0" err="1" smtClean="0">
                <a:solidFill>
                  <a:schemeClr val="tx1">
                    <a:lumMod val="75000"/>
                    <a:lumOff val="25000"/>
                  </a:schemeClr>
                </a:solidFill>
              </a:rPr>
              <a:t>JBoss</a:t>
            </a:r>
            <a:r>
              <a:rPr lang="de-DE" dirty="0" smtClean="0">
                <a:solidFill>
                  <a:schemeClr val="tx1">
                    <a:lumMod val="75000"/>
                    <a:lumOff val="25000"/>
                  </a:schemeClr>
                </a:solidFill>
              </a:rPr>
              <a:t> </a:t>
            </a:r>
            <a:r>
              <a:rPr lang="de-DE" dirty="0" err="1" smtClean="0">
                <a:solidFill>
                  <a:schemeClr val="tx1">
                    <a:lumMod val="75000"/>
                    <a:lumOff val="25000"/>
                  </a:schemeClr>
                </a:solidFill>
              </a:rPr>
              <a:t>Application</a:t>
            </a:r>
            <a:r>
              <a:rPr lang="de-DE" dirty="0" smtClean="0">
                <a:solidFill>
                  <a:schemeClr val="tx1">
                    <a:lumMod val="75000"/>
                    <a:lumOff val="25000"/>
                  </a:schemeClr>
                </a:solidFill>
              </a:rPr>
              <a:t> Server, MS-SQL Server, DFS, NFS, …</a:t>
            </a:r>
          </a:p>
          <a:p>
            <a:r>
              <a:rPr lang="de-DE" dirty="0" smtClean="0">
                <a:solidFill>
                  <a:schemeClr val="tx1">
                    <a:lumMod val="75000"/>
                    <a:lumOff val="25000"/>
                  </a:schemeClr>
                </a:solidFill>
              </a:rPr>
              <a:t>Blaupause der produktiven Landschaft</a:t>
            </a:r>
          </a:p>
          <a:p>
            <a:r>
              <a:rPr lang="de-DE" dirty="0" smtClean="0">
                <a:solidFill>
                  <a:schemeClr val="tx1">
                    <a:lumMod val="75000"/>
                    <a:lumOff val="25000"/>
                  </a:schemeClr>
                </a:solidFill>
              </a:rPr>
              <a:t>Pilotieren von Fachanwendungen</a:t>
            </a:r>
          </a:p>
          <a:p>
            <a:pPr lvl="1"/>
            <a:r>
              <a:rPr lang="de-DE" dirty="0" smtClean="0">
                <a:solidFill>
                  <a:schemeClr val="tx1">
                    <a:lumMod val="75000"/>
                    <a:lumOff val="25000"/>
                  </a:schemeClr>
                </a:solidFill>
              </a:rPr>
              <a:t>MACH IVR (Rechnungswesen)</a:t>
            </a:r>
          </a:p>
          <a:p>
            <a:pPr lvl="1"/>
            <a:r>
              <a:rPr lang="de-DE" dirty="0" smtClean="0">
                <a:solidFill>
                  <a:schemeClr val="tx1">
                    <a:lumMod val="75000"/>
                    <a:lumOff val="25000"/>
                  </a:schemeClr>
                </a:solidFill>
              </a:rPr>
              <a:t>ADVIS (Ausländerwesen)</a:t>
            </a:r>
          </a:p>
          <a:p>
            <a:pPr lvl="1"/>
            <a:r>
              <a:rPr lang="de-DE" dirty="0" smtClean="0">
                <a:solidFill>
                  <a:schemeClr val="tx1">
                    <a:lumMod val="75000"/>
                    <a:lumOff val="25000"/>
                  </a:schemeClr>
                </a:solidFill>
              </a:rPr>
              <a:t>CAAS (Benutzerverwaltung)</a:t>
            </a:r>
          </a:p>
          <a:p>
            <a:pPr lvl="1"/>
            <a:r>
              <a:rPr lang="de-DE" dirty="0" smtClean="0">
                <a:solidFill>
                  <a:schemeClr val="tx1">
                    <a:lumMod val="75000"/>
                    <a:lumOff val="25000"/>
                  </a:schemeClr>
                </a:solidFill>
              </a:rPr>
              <a:t>ProDoppik (Finanzwesen, geplant)</a:t>
            </a:r>
          </a:p>
          <a:p>
            <a:r>
              <a:rPr lang="de-DE" dirty="0" smtClean="0">
                <a:solidFill>
                  <a:schemeClr val="tx1">
                    <a:lumMod val="75000"/>
                    <a:lumOff val="25000"/>
                  </a:schemeClr>
                </a:solidFill>
              </a:rPr>
              <a:t>Aufbau einer Terminalserver - Landschaft</a:t>
            </a:r>
          </a:p>
          <a:p>
            <a:r>
              <a:rPr lang="de-DE" dirty="0" smtClean="0">
                <a:solidFill>
                  <a:schemeClr val="tx1">
                    <a:lumMod val="75000"/>
                    <a:lumOff val="25000"/>
                  </a:schemeClr>
                </a:solidFill>
              </a:rPr>
              <a:t>Icinga zur Überwachung der Systeme</a:t>
            </a:r>
          </a:p>
          <a:p>
            <a:pPr lvl="2"/>
            <a:endParaRPr lang="de-DE"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14</a:t>
            </a:fld>
            <a:endParaRPr lang="de-DE" dirty="0"/>
          </a:p>
        </p:txBody>
      </p:sp>
      <p:sp>
        <p:nvSpPr>
          <p:cNvPr id="3" name="Titel 2"/>
          <p:cNvSpPr>
            <a:spLocks noGrp="1"/>
          </p:cNvSpPr>
          <p:nvPr>
            <p:ph type="ctrTitle"/>
          </p:nvPr>
        </p:nvSpPr>
        <p:spPr/>
        <p:txBody>
          <a:bodyPr/>
          <a:lstStyle/>
          <a:p>
            <a:r>
              <a:rPr lang="de-DE" dirty="0" smtClean="0"/>
              <a:t>IPv6 Adresskonzept</a:t>
            </a:r>
            <a:br>
              <a:rPr lang="de-DE" dirty="0" smtClean="0"/>
            </a:br>
            <a:r>
              <a:rPr lang="de-DE" dirty="0" smtClean="0"/>
              <a:t>Präfixgröße für </a:t>
            </a:r>
            <a:r>
              <a:rPr lang="de-DE" dirty="0" err="1" smtClean="0"/>
              <a:t>subnetze</a:t>
            </a:r>
            <a:endParaRPr lang="de-DE" dirty="0"/>
          </a:p>
        </p:txBody>
      </p:sp>
      <p:graphicFrame>
        <p:nvGraphicFramePr>
          <p:cNvPr id="16" name="Inhaltsplatzhalter 10"/>
          <p:cNvGraphicFramePr>
            <a:graphicFrameLocks/>
          </p:cNvGraphicFramePr>
          <p:nvPr>
            <p:extLst>
              <p:ext uri="{D42A27DB-BD31-4B8C-83A1-F6EECF244321}">
                <p14:modId xmlns:p14="http://schemas.microsoft.com/office/powerpoint/2010/main" xmlns="" val="727392485"/>
              </p:ext>
            </p:extLst>
          </p:nvPr>
        </p:nvGraphicFramePr>
        <p:xfrm>
          <a:off x="395536" y="1556792"/>
          <a:ext cx="8151161" cy="4996540"/>
        </p:xfrm>
        <a:graphic>
          <a:graphicData uri="http://schemas.openxmlformats.org/drawingml/2006/table">
            <a:tbl>
              <a:tblPr/>
              <a:tblGrid>
                <a:gridCol w="222121"/>
                <a:gridCol w="807712"/>
                <a:gridCol w="430780"/>
                <a:gridCol w="228852"/>
                <a:gridCol w="807712"/>
                <a:gridCol w="807712"/>
                <a:gridCol w="765345"/>
                <a:gridCol w="651933"/>
                <a:gridCol w="795867"/>
                <a:gridCol w="872066"/>
                <a:gridCol w="953349"/>
                <a:gridCol w="807712"/>
              </a:tblGrid>
              <a:tr h="249827">
                <a:tc gridSpan="4">
                  <a:txBody>
                    <a:bodyPr/>
                    <a:lstStyle/>
                    <a:p>
                      <a:pPr algn="l" fontAlgn="b"/>
                      <a:r>
                        <a:rPr lang="de-DE" sz="1200" b="1" i="0" u="none" strike="noStrike" dirty="0" smtClean="0">
                          <a:solidFill>
                            <a:srgbClr val="000000"/>
                          </a:solidFill>
                          <a:latin typeface="+mn-lt"/>
                        </a:rPr>
                        <a:t>Beispiel Präfix:</a:t>
                      </a:r>
                      <a:endParaRPr lang="de-DE" sz="1200" b="1" i="0" u="none" strike="noStrike" dirty="0">
                        <a:solidFill>
                          <a:srgbClr val="000000"/>
                        </a:solidFill>
                        <a:latin typeface="Calibri"/>
                      </a:endParaRPr>
                    </a:p>
                  </a:txBody>
                  <a:tcPr marL="9525" marR="9525" marT="9525" marB="0" anchor="b">
                    <a:lnL>
                      <a:noFill/>
                    </a:lnL>
                    <a:lnR>
                      <a:noFill/>
                    </a:lnR>
                    <a:lnT>
                      <a:noFill/>
                    </a:lnT>
                    <a:lnB>
                      <a:noFill/>
                    </a:lnB>
                    <a:solidFill>
                      <a:schemeClr val="bg2">
                        <a:lumMod val="90000"/>
                      </a:schemeClr>
                    </a:solidFill>
                  </a:tcPr>
                </a:tc>
                <a:tc hMerge="1">
                  <a:txBody>
                    <a:bodyPr/>
                    <a:lstStyle/>
                    <a:p>
                      <a:endParaRPr lang="de-DE"/>
                    </a:p>
                  </a:txBody>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r"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gridSpan="3">
                  <a:txBody>
                    <a:bodyPr/>
                    <a:lstStyle/>
                    <a:p>
                      <a:pPr algn="l" fontAlgn="b"/>
                      <a:r>
                        <a:rPr lang="de-DE" sz="1200" b="1" i="0" u="none" strike="noStrike" dirty="0" smtClean="0">
                          <a:solidFill>
                            <a:srgbClr val="000000"/>
                          </a:solidFill>
                          <a:latin typeface="+mn-lt"/>
                        </a:rPr>
                        <a:t>2001:db8:ffff::/48</a:t>
                      </a:r>
                      <a:endParaRPr lang="de-DE" sz="1200" b="0" i="0" u="none" strike="noStrike" dirty="0">
                        <a:solidFill>
                          <a:srgbClr val="000000"/>
                        </a:solidFill>
                        <a:latin typeface="Calibri"/>
                      </a:endParaRPr>
                    </a:p>
                  </a:txBody>
                  <a:tcPr marL="9525" marR="9525" marT="9525" marB="0" anchor="b">
                    <a:lnL>
                      <a:noFill/>
                    </a:lnL>
                    <a:lnR>
                      <a:noFill/>
                    </a:lnR>
                    <a:lnT>
                      <a:noFill/>
                    </a:lnT>
                    <a:lnB>
                      <a:noFill/>
                    </a:lnB>
                    <a:solidFill>
                      <a:schemeClr val="bg2">
                        <a:lumMod val="90000"/>
                      </a:schemeClr>
                    </a:solidFill>
                  </a:tcPr>
                </a:tc>
                <a:tc hMerge="1">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de-DE"/>
                    </a:p>
                  </a:txBody>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r>
              <a:tr h="249827">
                <a:tc gridSpan="7">
                  <a:txBody>
                    <a:bodyPr/>
                    <a:lstStyle/>
                    <a:p>
                      <a:pPr algn="ctr" fontAlgn="b"/>
                      <a:r>
                        <a:rPr lang="de-DE" sz="1200" b="1" i="0" u="none" strike="noStrike" dirty="0" smtClean="0">
                          <a:solidFill>
                            <a:srgbClr val="000000"/>
                          </a:solidFill>
                          <a:latin typeface="Calibri"/>
                        </a:rPr>
                        <a:t>Subnetzbildung</a:t>
                      </a:r>
                      <a:r>
                        <a:rPr lang="de-DE" sz="1200" b="1" i="0" u="none" strike="noStrike" baseline="0" dirty="0" smtClean="0">
                          <a:solidFill>
                            <a:srgbClr val="000000"/>
                          </a:solidFill>
                          <a:latin typeface="Calibri"/>
                        </a:rPr>
                        <a:t> in dem 4.Wort des Präfixes</a:t>
                      </a:r>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r"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gridSpan="5">
                  <a:txBody>
                    <a:bodyPr/>
                    <a:lstStyle/>
                    <a:p>
                      <a:pPr algn="ctr" fontAlgn="b"/>
                      <a:r>
                        <a:rPr lang="de-DE" sz="1200" b="1" i="0" u="none" strike="noStrike" dirty="0" err="1" smtClean="0">
                          <a:solidFill>
                            <a:srgbClr val="000000"/>
                          </a:solidFill>
                          <a:latin typeface="Calibri"/>
                        </a:rPr>
                        <a:t>interface</a:t>
                      </a:r>
                      <a:r>
                        <a:rPr lang="de-DE" sz="1200" b="1" i="0" u="none" strike="noStrike" dirty="0" smtClean="0">
                          <a:solidFill>
                            <a:srgbClr val="000000"/>
                          </a:solidFill>
                          <a:latin typeface="Calibri"/>
                        </a:rPr>
                        <a:t> </a:t>
                      </a:r>
                      <a:r>
                        <a:rPr lang="de-DE" sz="1200" b="1" i="0" u="none" strike="noStrike" dirty="0" err="1" smtClean="0">
                          <a:solidFill>
                            <a:srgbClr val="000000"/>
                          </a:solidFill>
                          <a:latin typeface="Calibri"/>
                        </a:rPr>
                        <a:t>identifier</a:t>
                      </a:r>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r>
              <a:tr h="249827">
                <a:tc gridSpan="7">
                  <a:txBody>
                    <a:bodyPr/>
                    <a:lstStyle/>
                    <a:p>
                      <a:pPr algn="l" fontAlgn="b"/>
                      <a:r>
                        <a:rPr lang="de-DE" sz="1200" b="1" i="0" u="none" strike="noStrike" dirty="0" smtClean="0">
                          <a:solidFill>
                            <a:srgbClr val="000000"/>
                          </a:solidFill>
                          <a:latin typeface="Calibri"/>
                        </a:rPr>
                        <a:t>Basis Konzept (2</a:t>
                      </a:r>
                      <a:r>
                        <a:rPr lang="de-DE" sz="1200" b="1" i="0" u="none" strike="noStrike" baseline="0" dirty="0" smtClean="0">
                          <a:solidFill>
                            <a:srgbClr val="000000"/>
                          </a:solidFill>
                          <a:latin typeface="Calibri"/>
                        </a:rPr>
                        <a:t> </a:t>
                      </a:r>
                      <a:r>
                        <a:rPr lang="de-DE" sz="1200" b="1" i="0" u="none" strike="noStrike" dirty="0" err="1" smtClean="0">
                          <a:solidFill>
                            <a:srgbClr val="000000"/>
                          </a:solidFill>
                          <a:latin typeface="Calibri"/>
                        </a:rPr>
                        <a:t>Nibbles</a:t>
                      </a:r>
                      <a:r>
                        <a:rPr lang="de-DE" sz="1200" b="1" i="0" u="none" strike="noStrike" dirty="0" smtClean="0">
                          <a:solidFill>
                            <a:srgbClr val="000000"/>
                          </a:solidFill>
                          <a:latin typeface="Calibri"/>
                        </a:rPr>
                        <a:t> f. Typ + 2 </a:t>
                      </a:r>
                      <a:r>
                        <a:rPr lang="de-DE" sz="1200" b="1" i="0" u="none" strike="noStrike" dirty="0" err="1" smtClean="0">
                          <a:solidFill>
                            <a:srgbClr val="000000"/>
                          </a:solidFill>
                          <a:latin typeface="Calibri"/>
                        </a:rPr>
                        <a:t>Nibbles</a:t>
                      </a:r>
                      <a:r>
                        <a:rPr lang="de-DE" sz="1200" b="1" i="0" u="none" strike="noStrike" dirty="0" smtClean="0">
                          <a:solidFill>
                            <a:srgbClr val="000000"/>
                          </a:solidFill>
                          <a:latin typeface="Calibri"/>
                        </a:rPr>
                        <a:t> f. Anzahl = 16 </a:t>
                      </a:r>
                      <a:r>
                        <a:rPr lang="de-DE" sz="1200" b="1" i="0" u="none" strike="noStrike" dirty="0" err="1" smtClean="0">
                          <a:solidFill>
                            <a:srgbClr val="000000"/>
                          </a:solidFill>
                          <a:latin typeface="Calibri"/>
                        </a:rPr>
                        <a:t>bits</a:t>
                      </a:r>
                      <a:r>
                        <a:rPr lang="de-DE" sz="1200" b="1" i="0" u="none" strike="noStrike" dirty="0" smtClean="0">
                          <a:solidFill>
                            <a:srgbClr val="000000"/>
                          </a:solidFill>
                          <a:latin typeface="Calibri"/>
                        </a:rPr>
                        <a:t>)</a:t>
                      </a:r>
                      <a:endParaRPr lang="de-DE" sz="1200" b="1" i="0" u="none" strike="noStrike" dirty="0">
                        <a:solidFill>
                          <a:srgbClr val="000000"/>
                        </a:solidFill>
                        <a:latin typeface="Calibri"/>
                      </a:endParaRPr>
                    </a:p>
                  </a:txBody>
                  <a:tcPr marL="9525" marR="9525" marT="9525" marB="0" anchor="b">
                    <a:lnL>
                      <a:noFill/>
                    </a:lnL>
                    <a:lnR>
                      <a:noFill/>
                    </a:lnR>
                    <a:lnT>
                      <a:noFill/>
                    </a:lnT>
                    <a:lnB>
                      <a:noFill/>
                    </a:lnB>
                    <a:solidFill>
                      <a:schemeClr val="bg2">
                        <a:lumMod val="90000"/>
                      </a:schemeClr>
                    </a:solidFill>
                  </a:tcPr>
                </a:tc>
                <a:tc hMerge="1">
                  <a:txBody>
                    <a:bodyPr/>
                    <a:lstStyle/>
                    <a:p>
                      <a:endParaRPr lang="de-DE"/>
                    </a:p>
                  </a:txBody>
                  <a:tcPr/>
                </a:tc>
                <a:tc hMerge="1">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r" fontAlgn="b"/>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gridSpan="2">
                  <a:txBody>
                    <a:bodyPr/>
                    <a:lstStyle/>
                    <a:p>
                      <a:pPr algn="ctr" fontAlgn="b"/>
                      <a:r>
                        <a:rPr lang="de-DE" sz="1200" b="1" i="0" u="none" strike="noStrike" dirty="0" smtClean="0">
                          <a:solidFill>
                            <a:srgbClr val="000000"/>
                          </a:solidFill>
                          <a:latin typeface="Calibri"/>
                        </a:rPr>
                        <a:t>1. Wort</a:t>
                      </a:r>
                      <a:endParaRPr lang="de-DE" sz="1200" b="1" i="0" u="none" strike="noStrike" dirty="0">
                        <a:solidFill>
                          <a:srgbClr val="000000"/>
                        </a:solidFill>
                        <a:latin typeface="Calibri"/>
                      </a:endParaRPr>
                    </a:p>
                  </a:txBody>
                  <a:tcPr marL="9525" marR="9525" marT="9525" marB="0" anchor="b">
                    <a:lnL>
                      <a:noFill/>
                    </a:lnL>
                    <a:lnR>
                      <a:noFill/>
                    </a:lnR>
                    <a:lnT>
                      <a:noFill/>
                    </a:lnT>
                    <a:lnB>
                      <a:noFill/>
                    </a:lnB>
                    <a:solidFill>
                      <a:schemeClr val="accent5">
                        <a:lumMod val="60000"/>
                        <a:lumOff val="40000"/>
                      </a:schemeClr>
                    </a:solidFill>
                  </a:tcPr>
                </a:tc>
                <a:tc hMerge="1">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de-DE" sz="1200" b="1" i="0" u="none" strike="noStrike" dirty="0" smtClean="0">
                          <a:solidFill>
                            <a:srgbClr val="000000"/>
                          </a:solidFill>
                          <a:latin typeface="Calibri"/>
                        </a:rPr>
                        <a:t>2. Wort</a:t>
                      </a:r>
                      <a:endParaRPr lang="de-DE" sz="1200" b="1" i="0" u="none" strike="noStrike" dirty="0">
                        <a:solidFill>
                          <a:srgbClr val="000000"/>
                        </a:solidFill>
                        <a:latin typeface="Calibri"/>
                      </a:endParaRPr>
                    </a:p>
                  </a:txBody>
                  <a:tcPr marL="9525" marR="9525" marT="9525" marB="0" anchor="b">
                    <a:lnL>
                      <a:noFill/>
                    </a:lnL>
                    <a:lnR>
                      <a:noFill/>
                    </a:lnR>
                    <a:lnT>
                      <a:noFill/>
                    </a:lnT>
                    <a:lnB>
                      <a:noFill/>
                    </a:lnB>
                    <a:solidFill>
                      <a:schemeClr val="accent5">
                        <a:lumMod val="60000"/>
                        <a:lumOff val="40000"/>
                      </a:schemeClr>
                    </a:solidFill>
                  </a:tcPr>
                </a:tc>
                <a:tc>
                  <a:txBody>
                    <a:bodyPr/>
                    <a:lstStyle/>
                    <a:p>
                      <a:pPr algn="l" fontAlgn="b"/>
                      <a:r>
                        <a:rPr lang="de-DE" sz="1200" b="1" i="0" u="none" strike="noStrike" dirty="0" smtClean="0">
                          <a:solidFill>
                            <a:srgbClr val="000000"/>
                          </a:solidFill>
                          <a:latin typeface="Calibri"/>
                        </a:rPr>
                        <a:t>3. Wort</a:t>
                      </a:r>
                      <a:endParaRPr lang="de-DE" sz="1200" b="1" i="0" u="none" strike="noStrike" dirty="0">
                        <a:solidFill>
                          <a:srgbClr val="000000"/>
                        </a:solidFill>
                        <a:latin typeface="Calibri"/>
                      </a:endParaRPr>
                    </a:p>
                  </a:txBody>
                  <a:tcPr marL="9525" marR="9525" marT="9525" marB="0" anchor="b">
                    <a:lnL>
                      <a:noFill/>
                    </a:lnL>
                    <a:lnR>
                      <a:noFill/>
                    </a:lnR>
                    <a:lnT>
                      <a:noFill/>
                    </a:lnT>
                    <a:lnB>
                      <a:noFill/>
                    </a:lnB>
                    <a:solidFill>
                      <a:schemeClr val="accent5">
                        <a:lumMod val="60000"/>
                        <a:lumOff val="40000"/>
                      </a:schemeClr>
                    </a:solidFill>
                  </a:tcPr>
                </a:tc>
                <a:tc>
                  <a:txBody>
                    <a:bodyPr/>
                    <a:lstStyle/>
                    <a:p>
                      <a:pPr algn="l" fontAlgn="b"/>
                      <a:r>
                        <a:rPr lang="de-DE" sz="1200" b="1" i="0" u="none" strike="noStrike" dirty="0" smtClean="0">
                          <a:solidFill>
                            <a:srgbClr val="000000"/>
                          </a:solidFill>
                          <a:latin typeface="Calibri"/>
                        </a:rPr>
                        <a:t>4. Wort</a:t>
                      </a:r>
                      <a:endParaRPr lang="de-DE" sz="1200" b="1" i="0" u="none" strike="noStrike" dirty="0">
                        <a:solidFill>
                          <a:srgbClr val="000000"/>
                        </a:solidFill>
                        <a:latin typeface="Calibri"/>
                      </a:endParaRPr>
                    </a:p>
                  </a:txBody>
                  <a:tcPr marL="9525" marR="9525" marT="9525" marB="0" anchor="b">
                    <a:lnL>
                      <a:noFill/>
                    </a:lnL>
                    <a:lnR>
                      <a:noFill/>
                    </a:lnR>
                    <a:lnT>
                      <a:noFill/>
                    </a:lnT>
                    <a:lnB>
                      <a:noFill/>
                    </a:lnB>
                    <a:solidFill>
                      <a:schemeClr val="accent5">
                        <a:lumMod val="60000"/>
                        <a:lumOff val="40000"/>
                      </a:schemeClr>
                    </a:solidFill>
                  </a:tcPr>
                </a:tc>
              </a:tr>
              <a:tr h="249827">
                <a:tc gridSpan="2">
                  <a:txBody>
                    <a:bodyPr/>
                    <a:lstStyle/>
                    <a:p>
                      <a:pPr algn="l" fontAlgn="b"/>
                      <a:r>
                        <a:rPr lang="de-DE" sz="1200" b="1" i="0" u="none" strike="noStrike" dirty="0" smtClean="0">
                          <a:solidFill>
                            <a:srgbClr val="000000"/>
                          </a:solidFill>
                          <a:latin typeface="Calibri"/>
                        </a:rPr>
                        <a:t>1. </a:t>
                      </a:r>
                      <a:r>
                        <a:rPr lang="de-DE" sz="1200" b="1" i="0" u="none" strike="noStrike" dirty="0">
                          <a:solidFill>
                            <a:srgbClr val="000000"/>
                          </a:solidFill>
                          <a:latin typeface="Calibri"/>
                        </a:rPr>
                        <a:t>N</a:t>
                      </a:r>
                      <a:r>
                        <a:rPr lang="de-DE" sz="1200" b="1" i="0" u="none" strike="noStrike" dirty="0" smtClean="0">
                          <a:solidFill>
                            <a:srgbClr val="000000"/>
                          </a:solidFill>
                          <a:latin typeface="Calibri"/>
                        </a:rPr>
                        <a:t>ibble</a:t>
                      </a:r>
                      <a:endParaRPr lang="de-DE" sz="1200" b="1"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de-DE"/>
                    </a:p>
                  </a:txBody>
                  <a:tcPr/>
                </a:tc>
                <a:tc>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l" fontAlgn="b"/>
                      <a:r>
                        <a:rPr lang="de-DE" sz="1200" b="1" i="0" u="none" strike="noStrike" dirty="0" smtClean="0">
                          <a:solidFill>
                            <a:srgbClr val="000000"/>
                          </a:solidFill>
                          <a:latin typeface="Calibri"/>
                        </a:rPr>
                        <a:t>2.</a:t>
                      </a:r>
                      <a:r>
                        <a:rPr lang="de-DE" sz="1200" b="1" i="0" u="none" strike="noStrike" baseline="30000" dirty="0" smtClean="0">
                          <a:solidFill>
                            <a:srgbClr val="000000"/>
                          </a:solidFill>
                          <a:latin typeface="Calibri"/>
                        </a:rPr>
                        <a:t> </a:t>
                      </a:r>
                      <a:r>
                        <a:rPr lang="de-DE" sz="1200" b="1" i="0" u="none" strike="noStrike" dirty="0" smtClean="0">
                          <a:solidFill>
                            <a:srgbClr val="000000"/>
                          </a:solidFill>
                          <a:latin typeface="Calibri"/>
                        </a:rPr>
                        <a:t>Nibble</a:t>
                      </a:r>
                      <a:endParaRPr lang="de-DE" sz="1200" b="1"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de-DE"/>
                    </a:p>
                  </a:txBody>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1" i="0" u="none" strike="noStrike" dirty="0" smtClean="0">
                          <a:solidFill>
                            <a:srgbClr val="000000"/>
                          </a:solidFill>
                          <a:latin typeface="+mn-lt"/>
                        </a:rPr>
                        <a:t>3.</a:t>
                      </a:r>
                      <a:r>
                        <a:rPr lang="de-DE" sz="1200" b="1" i="0" u="none" strike="noStrike" baseline="30000" dirty="0" smtClean="0">
                          <a:solidFill>
                            <a:srgbClr val="000000"/>
                          </a:solidFill>
                          <a:latin typeface="+mn-lt"/>
                        </a:rPr>
                        <a:t> </a:t>
                      </a:r>
                      <a:r>
                        <a:rPr lang="de-DE" sz="1200" b="1" i="0" u="none" strike="noStrike" dirty="0" smtClean="0">
                          <a:solidFill>
                            <a:srgbClr val="000000"/>
                          </a:solidFill>
                          <a:latin typeface="+mn-lt"/>
                        </a:rPr>
                        <a:t>Nibble</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1" i="0" u="none" strike="noStrike" dirty="0" smtClean="0">
                          <a:solidFill>
                            <a:srgbClr val="000000"/>
                          </a:solidFill>
                          <a:latin typeface="+mn-lt"/>
                        </a:rPr>
                        <a:t>4. Nibble</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ctr" fontAlgn="b"/>
                      <a:r>
                        <a:rPr lang="de-DE" sz="1200" b="1" i="0" u="none" strike="noStrike" dirty="0" smtClean="0">
                          <a:solidFill>
                            <a:srgbClr val="000000"/>
                          </a:solidFill>
                          <a:latin typeface="Calibri"/>
                        </a:rPr>
                        <a:t>Geräteklasse</a:t>
                      </a:r>
                      <a:endParaRPr lang="de-DE" sz="1200" b="1"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de-DE" sz="1200" b="1" i="0" u="none" strike="noStrike" dirty="0" smtClean="0">
                          <a:solidFill>
                            <a:srgbClr val="000000"/>
                          </a:solidFill>
                          <a:latin typeface="Calibri"/>
                        </a:rPr>
                        <a:t>3. Byte </a:t>
                      </a:r>
                      <a:r>
                        <a:rPr lang="de-DE" sz="1200" b="1" i="0" u="none" strike="noStrike" dirty="0">
                          <a:solidFill>
                            <a:srgbClr val="000000"/>
                          </a:solidFill>
                          <a:latin typeface="Calibri"/>
                        </a:rPr>
                        <a:t>IPv4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de-DE" sz="1200" b="1" i="0" u="none" strike="noStrike" dirty="0" smtClean="0">
                          <a:solidFill>
                            <a:srgbClr val="000000"/>
                          </a:solidFill>
                          <a:latin typeface="Calibri"/>
                        </a:rPr>
                        <a:t>4. </a:t>
                      </a:r>
                      <a:r>
                        <a:rPr lang="de-DE" sz="1200" b="1" i="0" u="none" strike="noStrike" dirty="0">
                          <a:solidFill>
                            <a:srgbClr val="000000"/>
                          </a:solidFill>
                          <a:latin typeface="Calibri"/>
                        </a:rPr>
                        <a:t>Byte IPv4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1"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49827">
                <a:tc>
                  <a:txBody>
                    <a:bodyPr/>
                    <a:lstStyle/>
                    <a:p>
                      <a:pPr algn="ctr" fontAlgn="b"/>
                      <a:r>
                        <a:rPr lang="de-DE" sz="1200" b="1" i="0" u="none" strike="noStrike" dirty="0">
                          <a:solidFill>
                            <a:srgbClr val="000000"/>
                          </a:solidFill>
                          <a:latin typeface="Calibri"/>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algn="l" fontAlgn="b"/>
                      <a:r>
                        <a:rPr lang="de-DE" sz="1200" b="0" i="0" u="none" strike="noStrike" dirty="0">
                          <a:solidFill>
                            <a:srgbClr val="000000"/>
                          </a:solidFill>
                          <a:latin typeface="Calibri"/>
                        </a:rPr>
                        <a:t>Data </a:t>
                      </a:r>
                      <a:r>
                        <a:rPr lang="de-DE" sz="1200" b="0" i="0" u="none" strike="noStrike" dirty="0" err="1">
                          <a:solidFill>
                            <a:srgbClr val="000000"/>
                          </a:solidFill>
                          <a:latin typeface="Calibri"/>
                        </a:rPr>
                        <a:t>Centre</a:t>
                      </a:r>
                      <a:r>
                        <a:rPr lang="de-DE" sz="1200" b="0" i="0" u="none" strike="noStrike" dirty="0">
                          <a:solidFill>
                            <a:srgbClr val="000000"/>
                          </a:solidFill>
                          <a:latin typeface="Calibri"/>
                        </a:rPr>
                        <a:t> 1</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de-DE"/>
                    </a:p>
                  </a:txBody>
                  <a:tcPr/>
                </a:tc>
                <a:tc>
                  <a:txBody>
                    <a:bodyPr/>
                    <a:lstStyle/>
                    <a:p>
                      <a:pPr algn="ctr" fontAlgn="b"/>
                      <a:r>
                        <a:rPr lang="de-DE" sz="1200" b="1" i="0" u="none" strike="noStrike" dirty="0">
                          <a:solidFill>
                            <a:srgbClr val="000000"/>
                          </a:solidFill>
                          <a:latin typeface="Calibri"/>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algn="l" fontAlgn="b"/>
                      <a:r>
                        <a:rPr lang="de-DE" sz="1200" b="0" i="0" u="none" strike="noStrike" dirty="0" smtClean="0">
                          <a:solidFill>
                            <a:srgbClr val="000000"/>
                          </a:solidFill>
                          <a:latin typeface="Calibri"/>
                        </a:rPr>
                        <a:t>Infrastruktur/Transfer</a:t>
                      </a:r>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de-DE"/>
                    </a:p>
                  </a:txBody>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latin typeface="Calibri"/>
                        </a:rPr>
                        <a:t>Server</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200" b="0" i="0" u="none" strike="noStrike" dirty="0">
                          <a:solidFill>
                            <a:srgbClr val="000000"/>
                          </a:solidFill>
                          <a:latin typeface="Calibri"/>
                        </a:rPr>
                        <a:t>0000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l" defTabSz="457200" rtl="0" eaLnBrk="1" fontAlgn="b" latinLnBrk="0" hangingPunct="1"/>
                      <a:endParaRPr lang="de-DE" sz="1200" b="0" i="0" u="none" strike="noStrike" kern="1200">
                        <a:solidFill>
                          <a:srgbClr val="000000"/>
                        </a:solidFill>
                        <a:latin typeface="Calibri"/>
                        <a:ea typeface="+mn-ea"/>
                        <a:cs typeface="+mn-cs"/>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algn="l" defTabSz="457200" rtl="0" eaLnBrk="1" fontAlgn="b" latinLnBrk="0" hangingPunct="1"/>
                      <a:r>
                        <a:rPr lang="de-DE" sz="1200" b="0" i="0" u="none" strike="noStrike" kern="1200" dirty="0" smtClean="0">
                          <a:solidFill>
                            <a:srgbClr val="000000"/>
                          </a:solidFill>
                          <a:latin typeface="Calibri"/>
                          <a:ea typeface="+mn-ea"/>
                          <a:cs typeface="+mn-cs"/>
                        </a:rPr>
                        <a:t>Privater</a:t>
                      </a:r>
                      <a:endParaRPr lang="de-DE" sz="1200" b="0" i="0" u="none" strike="noStrike" kern="1200" dirty="0">
                        <a:solidFill>
                          <a:srgbClr val="000000"/>
                        </a:solidFill>
                        <a:latin typeface="Calibri"/>
                        <a:ea typeface="+mn-ea"/>
                        <a:cs typeface="+mn-cs"/>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49827">
                <a:tc>
                  <a:txBody>
                    <a:bodyPr/>
                    <a:lstStyle/>
                    <a:p>
                      <a:pPr algn="ctr" fontAlgn="b"/>
                      <a:r>
                        <a:rPr lang="de-DE" sz="1200" b="1"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latin typeface="Calibri"/>
                        </a:rPr>
                        <a:t>0010</a:t>
                      </a: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de-DE" sz="1200" b="0" i="0" u="none" strike="noStrike" dirty="0" err="1">
                          <a:solidFill>
                            <a:srgbClr val="000000"/>
                          </a:solidFill>
                          <a:latin typeface="Calibri"/>
                        </a:rPr>
                        <a:t>Address</a:t>
                      </a:r>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r>
              <a:tr h="249827">
                <a:tc>
                  <a:txBody>
                    <a:bodyPr/>
                    <a:lstStyle/>
                    <a:p>
                      <a:pPr algn="ctr" fontAlgn="b"/>
                      <a:r>
                        <a:rPr lang="de-DE" sz="1200" b="1" i="0" u="none" strike="noStrike" dirty="0">
                          <a:solidFill>
                            <a:srgbClr val="000000"/>
                          </a:solidFill>
                          <a:latin typeface="Calibri"/>
                        </a:rPr>
                        <a:t>2</a:t>
                      </a: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2</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de-DE" sz="1200" b="0" i="0" u="none" strike="noStrike">
                          <a:solidFill>
                            <a:srgbClr val="000000"/>
                          </a:solidFill>
                          <a:latin typeface="Calibri"/>
                        </a:rPr>
                        <a:t>Storage</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latin typeface="Calibri"/>
                        </a:rPr>
                        <a:t>0020</a:t>
                      </a: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de-DE" sz="1200" b="0" i="0" u="none" strike="noStrike" dirty="0" smtClean="0">
                          <a:solidFill>
                            <a:srgbClr val="000000"/>
                          </a:solidFill>
                          <a:latin typeface="Calibri"/>
                        </a:rPr>
                        <a:t>Bereich</a:t>
                      </a:r>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r>
              <a:tr h="249827">
                <a:tc>
                  <a:txBody>
                    <a:bodyPr/>
                    <a:lstStyle/>
                    <a:p>
                      <a:pPr algn="ctr" fontAlgn="b"/>
                      <a:r>
                        <a:rPr lang="de-DE" sz="1200" b="1" i="0" u="none" strike="noStrike" dirty="0">
                          <a:solidFill>
                            <a:srgbClr val="000000"/>
                          </a:solidFill>
                          <a:latin typeface="Calibri"/>
                        </a:rPr>
                        <a:t>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200" b="1" i="0" u="none" strike="noStrike" dirty="0">
                          <a:solidFill>
                            <a:srgbClr val="000000"/>
                          </a:solidFill>
                          <a:latin typeface="Calibri"/>
                        </a:rPr>
                        <a:t>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200" b="0" i="0" u="none" strike="noStrike" dirty="0">
                          <a:solidFill>
                            <a:srgbClr val="000000"/>
                          </a:solidFill>
                          <a:latin typeface="Calibri"/>
                        </a:rPr>
                        <a:t>0030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49827">
                <a:tc>
                  <a:txBody>
                    <a:bodyPr/>
                    <a:lstStyle/>
                    <a:p>
                      <a:pPr algn="ctr" fontAlgn="b"/>
                      <a:r>
                        <a:rPr lang="de-DE" sz="1200" b="1" i="0" u="none" strike="noStrike" dirty="0">
                          <a:solidFill>
                            <a:srgbClr val="000000"/>
                          </a:solidFill>
                          <a:latin typeface="Calibri"/>
                        </a:rPr>
                        <a:t>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algn="l" fontAlgn="b"/>
                      <a:r>
                        <a:rPr lang="de-DE" sz="1200" b="0" i="0" u="none" strike="noStrike" dirty="0">
                          <a:solidFill>
                            <a:srgbClr val="000000"/>
                          </a:solidFill>
                          <a:latin typeface="Calibri"/>
                        </a:rPr>
                        <a:t>Data </a:t>
                      </a:r>
                      <a:r>
                        <a:rPr lang="de-DE" sz="1200" b="0" i="0" u="none" strike="noStrike" dirty="0" err="1">
                          <a:solidFill>
                            <a:srgbClr val="000000"/>
                          </a:solidFill>
                          <a:latin typeface="Calibri"/>
                        </a:rPr>
                        <a:t>Centre</a:t>
                      </a:r>
                      <a:r>
                        <a:rPr lang="de-DE" sz="1200" b="0" i="0" u="none" strike="noStrike" dirty="0">
                          <a:solidFill>
                            <a:srgbClr val="000000"/>
                          </a:solidFill>
                          <a:latin typeface="Calibri"/>
                        </a:rPr>
                        <a:t> 2</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de-DE"/>
                    </a:p>
                  </a:txBody>
                  <a:tcPr/>
                </a:tc>
                <a:tc>
                  <a:txBody>
                    <a:bodyPr/>
                    <a:lstStyle/>
                    <a:p>
                      <a:pPr algn="ctr" fontAlgn="b"/>
                      <a:r>
                        <a:rPr lang="de-DE" sz="1200" b="1" i="0" u="none" strike="noStrike" dirty="0">
                          <a:solidFill>
                            <a:srgbClr val="000000"/>
                          </a:solidFill>
                          <a:latin typeface="Calibri"/>
                        </a:rPr>
                        <a:t>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latin typeface="Calibri"/>
                        </a:rPr>
                        <a:t>Router</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200" b="0" i="0" u="none" strike="noStrike" dirty="0">
                          <a:solidFill>
                            <a:srgbClr val="000000"/>
                          </a:solidFill>
                          <a:latin typeface="Calibri"/>
                        </a:rPr>
                        <a:t>0040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49827">
                <a:tc>
                  <a:txBody>
                    <a:bodyPr/>
                    <a:lstStyle/>
                    <a:p>
                      <a:pPr algn="ctr" fontAlgn="b"/>
                      <a:r>
                        <a:rPr lang="de-DE" sz="1200" b="1" i="0" u="none" strike="noStrike" dirty="0">
                          <a:solidFill>
                            <a:srgbClr val="000000"/>
                          </a:solidFill>
                          <a:latin typeface="Calibri"/>
                        </a:rPr>
                        <a:t>5</a:t>
                      </a: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5</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dirty="0">
                          <a:solidFill>
                            <a:srgbClr val="000000"/>
                          </a:solidFill>
                          <a:latin typeface="Calibri"/>
                        </a:rPr>
                        <a:t>0050</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r>
              <a:tr h="249827">
                <a:tc>
                  <a:txBody>
                    <a:bodyPr/>
                    <a:lstStyle/>
                    <a:p>
                      <a:pPr algn="ctr" fontAlgn="b"/>
                      <a:r>
                        <a:rPr lang="de-DE" sz="1200" b="1" i="0" u="none" strike="noStrike" dirty="0">
                          <a:solidFill>
                            <a:srgbClr val="000000"/>
                          </a:solidFill>
                          <a:latin typeface="Calibri"/>
                        </a:rPr>
                        <a:t>6</a:t>
                      </a: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6</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latin typeface="Calibri"/>
                        </a:rPr>
                        <a:t>0060</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r>
              <a:tr h="249827">
                <a:tc>
                  <a:txBody>
                    <a:bodyPr/>
                    <a:lstStyle/>
                    <a:p>
                      <a:pPr algn="ctr" fontAlgn="b"/>
                      <a:r>
                        <a:rPr lang="de-DE" sz="1200" b="1" i="0" u="none" strike="noStrike" dirty="0">
                          <a:solidFill>
                            <a:srgbClr val="000000"/>
                          </a:solidFill>
                          <a:latin typeface="Calibri"/>
                        </a:rPr>
                        <a:t>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200" b="1" i="0" u="none" strike="noStrike" dirty="0">
                          <a:solidFill>
                            <a:srgbClr val="000000"/>
                          </a:solidFill>
                          <a:latin typeface="Calibri"/>
                        </a:rPr>
                        <a:t>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200" b="0" i="0" u="none" strike="noStrike">
                          <a:solidFill>
                            <a:srgbClr val="000000"/>
                          </a:solidFill>
                          <a:latin typeface="Calibri"/>
                        </a:rPr>
                        <a:t>0070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49827">
                <a:tc>
                  <a:txBody>
                    <a:bodyPr/>
                    <a:lstStyle/>
                    <a:p>
                      <a:pPr algn="ctr" fontAlgn="b"/>
                      <a:r>
                        <a:rPr lang="de-DE" sz="1200" b="1" i="0" u="none" strike="noStrike" dirty="0">
                          <a:solidFill>
                            <a:srgbClr val="000000"/>
                          </a:solidFill>
                          <a:latin typeface="Calibri"/>
                        </a:rPr>
                        <a:t>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200" b="0" i="0" u="none" strike="noStrike" dirty="0" err="1">
                          <a:solidFill>
                            <a:srgbClr val="000000"/>
                          </a:solidFill>
                          <a:latin typeface="Calibri"/>
                        </a:rPr>
                        <a:t>S</a:t>
                      </a:r>
                      <a:r>
                        <a:rPr lang="de-DE" sz="1200" b="0" i="0" u="none" strike="noStrike" dirty="0" err="1" smtClean="0">
                          <a:solidFill>
                            <a:srgbClr val="000000"/>
                          </a:solidFill>
                          <a:latin typeface="Calibri"/>
                        </a:rPr>
                        <a:t>hared</a:t>
                      </a:r>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200" b="1" i="0" u="none" strike="noStrike" dirty="0">
                          <a:solidFill>
                            <a:srgbClr val="000000"/>
                          </a:solidFill>
                          <a:latin typeface="Calibri"/>
                        </a:rPr>
                        <a:t>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latin typeface="Calibri"/>
                        </a:rPr>
                        <a:t>Backbone</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latin typeface="Calibri"/>
                        </a:rPr>
                        <a:t>Switches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200" b="0" i="0" u="none" strike="noStrike" dirty="0">
                          <a:solidFill>
                            <a:srgbClr val="000000"/>
                          </a:solidFill>
                          <a:latin typeface="Calibri"/>
                        </a:rPr>
                        <a:t>0080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49827">
                <a:tc>
                  <a:txBody>
                    <a:bodyPr/>
                    <a:lstStyle/>
                    <a:p>
                      <a:pPr algn="ctr" fontAlgn="b"/>
                      <a:r>
                        <a:rPr lang="de-DE" sz="1200" b="1" i="0" u="none" strike="noStrike" dirty="0">
                          <a:solidFill>
                            <a:srgbClr val="000000"/>
                          </a:solidFill>
                          <a:latin typeface="Calibri"/>
                        </a:rPr>
                        <a:t>9</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9</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latin typeface="Calibri"/>
                        </a:rPr>
                        <a:t>0090</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r>
              <a:tr h="249827">
                <a:tc>
                  <a:txBody>
                    <a:bodyPr/>
                    <a:lstStyle/>
                    <a:p>
                      <a:pPr algn="ctr" fontAlgn="b"/>
                      <a:r>
                        <a:rPr lang="de-DE" sz="1200" b="1" i="0" u="none" strike="noStrike" dirty="0">
                          <a:solidFill>
                            <a:srgbClr val="000000"/>
                          </a:solidFill>
                          <a:latin typeface="Calibri"/>
                        </a:rPr>
                        <a:t>a</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a</a:t>
                      </a:r>
                    </a:p>
                  </a:txBody>
                  <a:tcPr marL="9525" marR="9525" marT="9525" marB="0" anchor="b">
                    <a:lnL>
                      <a:noFill/>
                    </a:lnL>
                    <a:lnR>
                      <a:noFill/>
                    </a:lnR>
                    <a:lnT>
                      <a:noFill/>
                    </a:lnT>
                    <a:lnB>
                      <a:noFill/>
                    </a:lnB>
                  </a:tcPr>
                </a:tc>
                <a:tc gridSpan="2">
                  <a:txBody>
                    <a:bodyPr/>
                    <a:lstStyle/>
                    <a:p>
                      <a:pPr algn="l" fontAlgn="b"/>
                      <a:r>
                        <a:rPr lang="de-DE" sz="1200" b="0" i="0" u="none" strike="noStrike">
                          <a:solidFill>
                            <a:srgbClr val="000000"/>
                          </a:solidFill>
                          <a:latin typeface="Calibri"/>
                        </a:rPr>
                        <a:t>Management</a:t>
                      </a:r>
                    </a:p>
                  </a:txBody>
                  <a:tcPr marL="9525" marR="9525" marT="9525" marB="0" anchor="b">
                    <a:lnL>
                      <a:noFill/>
                    </a:lnL>
                    <a:lnR>
                      <a:noFill/>
                    </a:lnR>
                    <a:lnT>
                      <a:noFill/>
                    </a:lnT>
                    <a:lnB>
                      <a:noFill/>
                    </a:lnB>
                  </a:tcPr>
                </a:tc>
                <a:tc hMerge="1">
                  <a:txBody>
                    <a:bodyPr/>
                    <a:lstStyle/>
                    <a:p>
                      <a:endParaRPr lang="de-DE"/>
                    </a:p>
                  </a:txBody>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latin typeface="Calibri"/>
                        </a:rPr>
                        <a:t>00a0</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r>
              <a:tr h="249827">
                <a:tc>
                  <a:txBody>
                    <a:bodyPr/>
                    <a:lstStyle/>
                    <a:p>
                      <a:pPr algn="ctr" fontAlgn="b"/>
                      <a:r>
                        <a:rPr lang="de-DE" sz="1200" b="1" i="0" u="none" strike="noStrike" dirty="0">
                          <a:solidFill>
                            <a:srgbClr val="000000"/>
                          </a:solidFill>
                          <a:latin typeface="Calibri"/>
                        </a:rPr>
                        <a:t>b</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200" b="1" i="0" u="none" strike="noStrike" dirty="0">
                          <a:solidFill>
                            <a:srgbClr val="000000"/>
                          </a:solidFill>
                          <a:latin typeface="Calibri"/>
                        </a:rPr>
                        <a:t>b</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de-DE" sz="1200" b="0" i="0" u="none" strike="noStrike">
                          <a:solidFill>
                            <a:srgbClr val="000000"/>
                          </a:solidFill>
                          <a:latin typeface="Calibri"/>
                        </a:rPr>
                        <a:t>00b0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49827">
                <a:tc>
                  <a:txBody>
                    <a:bodyPr/>
                    <a:lstStyle/>
                    <a:p>
                      <a:pPr algn="ctr" fontAlgn="b"/>
                      <a:r>
                        <a:rPr lang="de-DE" sz="1200" b="1" i="0" u="none" strike="noStrike" dirty="0">
                          <a:solidFill>
                            <a:srgbClr val="000000"/>
                          </a:solidFill>
                          <a:latin typeface="Calibri"/>
                        </a:rPr>
                        <a:t>c</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latin typeface="Calibri"/>
                        </a:rPr>
                        <a:t>LAN Site 1</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200" b="1" i="0" u="none" strike="noStrike" dirty="0">
                          <a:solidFill>
                            <a:srgbClr val="000000"/>
                          </a:solidFill>
                          <a:latin typeface="Calibri"/>
                        </a:rPr>
                        <a:t>c</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latin typeface="Calibri"/>
                        </a:rPr>
                        <a:t>DMZ</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latin typeface="Calibri"/>
                        </a:rPr>
                        <a:t>Clients</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de-DE" sz="1200" b="0" i="0" u="none" strike="noStrike" dirty="0">
                          <a:solidFill>
                            <a:srgbClr val="000000"/>
                          </a:solidFill>
                          <a:latin typeface="Calibri"/>
                        </a:rPr>
                        <a:t>00c0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249827">
                <a:tc>
                  <a:txBody>
                    <a:bodyPr/>
                    <a:lstStyle/>
                    <a:p>
                      <a:pPr algn="ctr" fontAlgn="b"/>
                      <a:r>
                        <a:rPr lang="de-DE" sz="1200" b="1" i="0" u="none" strike="noStrike" dirty="0">
                          <a:solidFill>
                            <a:srgbClr val="000000"/>
                          </a:solidFill>
                          <a:latin typeface="Calibri"/>
                        </a:rPr>
                        <a:t>d</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d</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de-DE" sz="1200" b="0" i="0" u="none" strike="noStrike">
                          <a:solidFill>
                            <a:srgbClr val="000000"/>
                          </a:solidFill>
                          <a:latin typeface="Calibri"/>
                        </a:rPr>
                        <a:t>Printer</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latin typeface="Calibri"/>
                        </a:rPr>
                        <a:t>00d0</a:t>
                      </a: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r>
              <a:tr h="249827">
                <a:tc>
                  <a:txBody>
                    <a:bodyPr/>
                    <a:lstStyle/>
                    <a:p>
                      <a:pPr algn="ctr" fontAlgn="b"/>
                      <a:r>
                        <a:rPr lang="de-DE" sz="1200" b="1" i="0" u="none" strike="noStrike" dirty="0">
                          <a:solidFill>
                            <a:srgbClr val="000000"/>
                          </a:solidFill>
                          <a:latin typeface="Calibri"/>
                        </a:rPr>
                        <a:t>e</a:t>
                      </a:r>
                    </a:p>
                  </a:txBody>
                  <a:tcPr marL="9525" marR="9525" marT="9525" marB="0" anchor="b">
                    <a:lnL>
                      <a:noFill/>
                    </a:lnL>
                    <a:lnR>
                      <a:noFill/>
                    </a:lnR>
                    <a:lnT>
                      <a:noFill/>
                    </a:lnT>
                    <a:lnB>
                      <a:noFill/>
                    </a:lnB>
                  </a:tcPr>
                </a:tc>
                <a:tc>
                  <a:txBody>
                    <a:bodyPr/>
                    <a:lstStyle/>
                    <a:p>
                      <a:pPr algn="l" fontAlgn="b"/>
                      <a:r>
                        <a:rPr lang="de-DE" sz="1200" b="0" i="0" u="none" strike="noStrike">
                          <a:solidFill>
                            <a:srgbClr val="000000"/>
                          </a:solidFill>
                          <a:latin typeface="Calibri"/>
                        </a:rPr>
                        <a:t>KOM WAN</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e</a:t>
                      </a:r>
                    </a:p>
                  </a:txBody>
                  <a:tcPr marL="9525" marR="9525" marT="9525" marB="0" anchor="b">
                    <a:lnL>
                      <a:noFill/>
                    </a:lnL>
                    <a:lnR>
                      <a:noFill/>
                    </a:lnR>
                    <a:lnT>
                      <a:noFill/>
                    </a:lnT>
                    <a:lnB>
                      <a:noFill/>
                    </a:lnB>
                  </a:tcPr>
                </a:tc>
                <a:tc>
                  <a:txBody>
                    <a:bodyPr/>
                    <a:lstStyle/>
                    <a:p>
                      <a:pPr algn="l" fontAlgn="b"/>
                      <a:r>
                        <a:rPr lang="de-DE" sz="1200" b="0" i="0" u="none" strike="noStrike">
                          <a:solidFill>
                            <a:srgbClr val="000000"/>
                          </a:solidFill>
                          <a:latin typeface="Calibri"/>
                        </a:rPr>
                        <a:t>LAN</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de-DE" sz="1200" b="0" i="0" u="none" strike="noStrike">
                          <a:solidFill>
                            <a:srgbClr val="000000"/>
                          </a:solidFill>
                          <a:latin typeface="Calibri"/>
                        </a:rPr>
                        <a:t>Phones</a:t>
                      </a: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latin typeface="Calibri"/>
                        </a:rPr>
                        <a:t>00e0</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r>
              <a:tr h="249827">
                <a:tc>
                  <a:txBody>
                    <a:bodyPr/>
                    <a:lstStyle/>
                    <a:p>
                      <a:pPr algn="ctr" fontAlgn="b"/>
                      <a:r>
                        <a:rPr lang="de-DE" sz="1200" b="1" i="0" u="none" strike="noStrike" dirty="0">
                          <a:solidFill>
                            <a:srgbClr val="000000"/>
                          </a:solidFill>
                          <a:latin typeface="Calibri"/>
                        </a:rPr>
                        <a:t>f</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1" i="0" u="none" strike="noStrike" dirty="0">
                          <a:solidFill>
                            <a:srgbClr val="000000"/>
                          </a:solidFill>
                          <a:latin typeface="Calibri"/>
                        </a:rPr>
                        <a:t>f</a:t>
                      </a: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de-DE" sz="1200" b="0" i="0" u="none" strike="noStrike">
                          <a:solidFill>
                            <a:srgbClr val="000000"/>
                          </a:solidFill>
                          <a:latin typeface="Calibri"/>
                        </a:rPr>
                        <a:t>00f0</a:t>
                      </a: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xmlns="" val="1798606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15</a:t>
            </a:fld>
            <a:endParaRPr lang="de-DE" dirty="0"/>
          </a:p>
        </p:txBody>
      </p:sp>
      <p:sp>
        <p:nvSpPr>
          <p:cNvPr id="3" name="Titel 2"/>
          <p:cNvSpPr>
            <a:spLocks noGrp="1"/>
          </p:cNvSpPr>
          <p:nvPr>
            <p:ph type="ctrTitle"/>
          </p:nvPr>
        </p:nvSpPr>
        <p:spPr/>
        <p:txBody>
          <a:bodyPr/>
          <a:lstStyle/>
          <a:p>
            <a:r>
              <a:rPr lang="de-DE" dirty="0" smtClean="0"/>
              <a:t>Gewonnene Erfahrungen –</a:t>
            </a:r>
            <a:br>
              <a:rPr lang="de-DE" dirty="0" smtClean="0"/>
            </a:br>
            <a:r>
              <a:rPr lang="de-DE" dirty="0" smtClean="0"/>
              <a:t>Debugging</a:t>
            </a:r>
            <a:endParaRPr lang="de-DE" dirty="0"/>
          </a:p>
        </p:txBody>
      </p:sp>
      <p:sp>
        <p:nvSpPr>
          <p:cNvPr id="4" name="Textplatzhalter 3"/>
          <p:cNvSpPr>
            <a:spLocks noGrp="1"/>
          </p:cNvSpPr>
          <p:nvPr>
            <p:ph type="body" sz="quarter" idx="14"/>
          </p:nvPr>
        </p:nvSpPr>
        <p:spPr>
          <a:xfrm>
            <a:off x="683568" y="1484784"/>
            <a:ext cx="7344816" cy="4896544"/>
          </a:xfrm>
        </p:spPr>
        <p:txBody>
          <a:bodyPr/>
          <a:lstStyle/>
          <a:p>
            <a:r>
              <a:rPr lang="de-DE" dirty="0"/>
              <a:t>Troubleshooting Tools - Wertvolle Helfer auf der Kommandozeile</a:t>
            </a:r>
          </a:p>
          <a:p>
            <a:pPr lvl="1"/>
            <a:r>
              <a:rPr lang="de-DE" dirty="0">
                <a:latin typeface="Courier New" panose="02070309020205020404" pitchFamily="49" charset="0"/>
                <a:cs typeface="Courier New" panose="02070309020205020404" pitchFamily="49" charset="0"/>
              </a:rPr>
              <a:t>ping –6 &lt;</a:t>
            </a:r>
            <a:r>
              <a:rPr lang="de-DE" dirty="0" err="1">
                <a:latin typeface="Courier New" panose="02070309020205020404" pitchFamily="49" charset="0"/>
                <a:cs typeface="Courier New" panose="02070309020205020404" pitchFamily="49" charset="0"/>
              </a:rPr>
              <a:t>hostname</a:t>
            </a:r>
            <a:r>
              <a:rPr lang="de-DE" dirty="0" smtClean="0">
                <a:latin typeface="Courier New" panose="02070309020205020404" pitchFamily="49" charset="0"/>
                <a:cs typeface="Courier New" panose="02070309020205020404" pitchFamily="49" charset="0"/>
              </a:rPr>
              <a:t>&gt;</a:t>
            </a:r>
            <a:endParaRPr lang="de-DE" dirty="0">
              <a:latin typeface="Courier New" panose="02070309020205020404" pitchFamily="49" charset="0"/>
              <a:cs typeface="Courier New" panose="02070309020205020404" pitchFamily="49" charset="0"/>
            </a:endParaRPr>
          </a:p>
          <a:p>
            <a:pPr lvl="1"/>
            <a:r>
              <a:rPr lang="de-DE" dirty="0" err="1">
                <a:latin typeface="Courier New" panose="02070309020205020404" pitchFamily="49" charset="0"/>
                <a:cs typeface="Courier New" panose="02070309020205020404" pitchFamily="49" charset="0"/>
              </a:rPr>
              <a:t>tracert</a:t>
            </a:r>
            <a:r>
              <a:rPr lang="de-DE" dirty="0">
                <a:latin typeface="Courier New" panose="02070309020205020404" pitchFamily="49" charset="0"/>
                <a:cs typeface="Courier New" panose="02070309020205020404" pitchFamily="49" charset="0"/>
              </a:rPr>
              <a:t> –6 &lt;</a:t>
            </a:r>
            <a:r>
              <a:rPr lang="de-DE" dirty="0" err="1">
                <a:latin typeface="Courier New" panose="02070309020205020404" pitchFamily="49" charset="0"/>
                <a:cs typeface="Courier New" panose="02070309020205020404" pitchFamily="49" charset="0"/>
              </a:rPr>
              <a:t>hostname</a:t>
            </a:r>
            <a:r>
              <a:rPr lang="de-DE" dirty="0" smtClean="0">
                <a:latin typeface="Courier New" panose="02070309020205020404" pitchFamily="49" charset="0"/>
                <a:cs typeface="Courier New" panose="02070309020205020404" pitchFamily="49" charset="0"/>
              </a:rPr>
              <a:t>&gt;</a:t>
            </a:r>
            <a:endParaRPr lang="de-DE" dirty="0">
              <a:latin typeface="Courier New" panose="02070309020205020404" pitchFamily="49" charset="0"/>
              <a:cs typeface="Courier New" panose="02070309020205020404" pitchFamily="49" charset="0"/>
            </a:endParaRPr>
          </a:p>
          <a:p>
            <a:pPr lvl="1"/>
            <a:r>
              <a:rPr lang="de-DE" dirty="0" err="1">
                <a:latin typeface="Courier New" panose="02070309020205020404" pitchFamily="49" charset="0"/>
                <a:cs typeface="Courier New" panose="02070309020205020404" pitchFamily="49" charset="0"/>
              </a:rPr>
              <a:t>ipconfig</a:t>
            </a:r>
            <a:r>
              <a:rPr lang="de-DE" dirty="0">
                <a:latin typeface="Courier New" panose="02070309020205020404" pitchFamily="49" charset="0"/>
                <a:cs typeface="Courier New" panose="02070309020205020404" pitchFamily="49" charset="0"/>
              </a:rPr>
              <a:t> /</a:t>
            </a:r>
            <a:r>
              <a:rPr lang="de-DE" dirty="0" smtClean="0">
                <a:latin typeface="Courier New" panose="02070309020205020404" pitchFamily="49" charset="0"/>
                <a:cs typeface="Courier New" panose="02070309020205020404" pitchFamily="49" charset="0"/>
              </a:rPr>
              <a:t>release6</a:t>
            </a:r>
            <a:endParaRPr lang="de-DE" dirty="0">
              <a:latin typeface="Courier New" panose="02070309020205020404" pitchFamily="49" charset="0"/>
              <a:cs typeface="Courier New" panose="02070309020205020404" pitchFamily="49" charset="0"/>
            </a:endParaRPr>
          </a:p>
          <a:p>
            <a:pPr lvl="1"/>
            <a:r>
              <a:rPr lang="de-DE" dirty="0" err="1">
                <a:latin typeface="Courier New" panose="02070309020205020404" pitchFamily="49" charset="0"/>
                <a:cs typeface="Courier New" panose="02070309020205020404" pitchFamily="49" charset="0"/>
              </a:rPr>
              <a:t>ipconfig</a:t>
            </a:r>
            <a:r>
              <a:rPr lang="de-DE" dirty="0">
                <a:latin typeface="Courier New" panose="02070309020205020404" pitchFamily="49" charset="0"/>
                <a:cs typeface="Courier New" panose="02070309020205020404" pitchFamily="49" charset="0"/>
              </a:rPr>
              <a:t> /</a:t>
            </a:r>
            <a:r>
              <a:rPr lang="de-DE" dirty="0" smtClean="0">
                <a:latin typeface="Courier New" panose="02070309020205020404" pitchFamily="49" charset="0"/>
                <a:cs typeface="Courier New" panose="02070309020205020404" pitchFamily="49" charset="0"/>
              </a:rPr>
              <a:t>renew6</a:t>
            </a:r>
            <a:endParaRPr lang="de-DE" dirty="0">
              <a:latin typeface="Courier New" panose="02070309020205020404" pitchFamily="49" charset="0"/>
              <a:cs typeface="Courier New" panose="02070309020205020404" pitchFamily="49" charset="0"/>
            </a:endParaRPr>
          </a:p>
          <a:p>
            <a:pPr lvl="1"/>
            <a:r>
              <a:rPr lang="de-DE" dirty="0" err="1">
                <a:latin typeface="Courier New" panose="02070309020205020404" pitchFamily="49" charset="0"/>
                <a:cs typeface="Courier New" panose="02070309020205020404" pitchFamily="49" charset="0"/>
              </a:rPr>
              <a:t>netsh</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ipv6 </a:t>
            </a:r>
            <a:r>
              <a:rPr lang="de-DE" dirty="0" err="1">
                <a:latin typeface="Courier New" panose="02070309020205020404" pitchFamily="49" charset="0"/>
                <a:cs typeface="Courier New" panose="02070309020205020404" pitchFamily="49" charset="0"/>
              </a:rPr>
              <a:t>show</a:t>
            </a:r>
            <a:r>
              <a:rPr lang="de-DE" dirty="0">
                <a:latin typeface="Courier New" panose="02070309020205020404" pitchFamily="49" charset="0"/>
                <a:cs typeface="Courier New" panose="02070309020205020404" pitchFamily="49" charset="0"/>
              </a:rPr>
              <a:t> </a:t>
            </a:r>
            <a:r>
              <a:rPr lang="de-DE" dirty="0" err="1" smtClean="0">
                <a:latin typeface="Courier New" panose="02070309020205020404" pitchFamily="49" charset="0"/>
                <a:cs typeface="Courier New" panose="02070309020205020404" pitchFamily="49" charset="0"/>
              </a:rPr>
              <a:t>add</a:t>
            </a:r>
            <a:r>
              <a:rPr lang="de-DE" dirty="0" smtClean="0">
                <a:latin typeface="Courier New" panose="02070309020205020404" pitchFamily="49" charset="0"/>
                <a:cs typeface="Courier New" panose="02070309020205020404" pitchFamily="49" charset="0"/>
              </a:rPr>
              <a:t> &lt;ID&gt;</a:t>
            </a:r>
            <a:endParaRPr lang="de-DE" dirty="0" smtClean="0">
              <a:latin typeface="Courier New" panose="02070309020205020404" pitchFamily="49" charset="0"/>
              <a:cs typeface="Courier New" panose="02070309020205020404" pitchFamily="49" charset="0"/>
            </a:endParaRPr>
          </a:p>
          <a:p>
            <a:pPr lvl="2"/>
            <a:r>
              <a:rPr lang="de-DE" dirty="0">
                <a:latin typeface="Courier New" panose="02070309020205020404" pitchFamily="49" charset="0"/>
                <a:cs typeface="Courier New" panose="02070309020205020404" pitchFamily="49" charset="0"/>
              </a:rPr>
              <a:t>Zeigt einem die bevorzugte </a:t>
            </a:r>
            <a:r>
              <a:rPr lang="de-DE" dirty="0" smtClean="0">
                <a:latin typeface="Courier New" panose="02070309020205020404" pitchFamily="49" charset="0"/>
                <a:cs typeface="Courier New" panose="02070309020205020404" pitchFamily="49" charset="0"/>
              </a:rPr>
              <a:t>und die </a:t>
            </a:r>
            <a:r>
              <a:rPr lang="de-DE" dirty="0">
                <a:latin typeface="Courier New" panose="02070309020205020404" pitchFamily="49" charset="0"/>
                <a:cs typeface="Courier New" panose="02070309020205020404" pitchFamily="49" charset="0"/>
              </a:rPr>
              <a:t>gültige </a:t>
            </a:r>
            <a:r>
              <a:rPr lang="de-DE" dirty="0" smtClean="0">
                <a:latin typeface="Courier New" panose="02070309020205020404" pitchFamily="49" charset="0"/>
                <a:cs typeface="Courier New" panose="02070309020205020404" pitchFamily="49" charset="0"/>
              </a:rPr>
              <a:t>Lebensdauer der </a:t>
            </a:r>
            <a:r>
              <a:rPr lang="de-DE" smtClean="0">
                <a:latin typeface="Courier New" panose="02070309020205020404" pitchFamily="49" charset="0"/>
                <a:cs typeface="Courier New" panose="02070309020205020404" pitchFamily="49" charset="0"/>
              </a:rPr>
              <a:t>IPv6-Adressen </a:t>
            </a:r>
            <a:r>
              <a:rPr lang="de-DE" smtClean="0">
                <a:latin typeface="Courier New" panose="02070309020205020404" pitchFamily="49" charset="0"/>
                <a:cs typeface="Courier New" panose="02070309020205020404" pitchFamily="49" charset="0"/>
              </a:rPr>
              <a:t>an</a:t>
            </a:r>
            <a:endParaRPr lang="de-DE" dirty="0">
              <a:latin typeface="Courier New" panose="02070309020205020404" pitchFamily="49" charset="0"/>
              <a:cs typeface="Courier New" panose="02070309020205020404" pitchFamily="49" charset="0"/>
            </a:endParaRPr>
          </a:p>
          <a:p>
            <a:pPr lvl="1"/>
            <a:r>
              <a:rPr lang="de-DE" dirty="0" err="1">
                <a:latin typeface="Courier New" panose="02070309020205020404" pitchFamily="49" charset="0"/>
                <a:cs typeface="Courier New" panose="02070309020205020404" pitchFamily="49" charset="0"/>
              </a:rPr>
              <a:t>netsh</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ipv6 </a:t>
            </a:r>
            <a:r>
              <a:rPr lang="de-DE" dirty="0" err="1">
                <a:latin typeface="Courier New" panose="02070309020205020404" pitchFamily="49" charset="0"/>
                <a:cs typeface="Courier New" panose="02070309020205020404" pitchFamily="49" charset="0"/>
              </a:rPr>
              <a:t>show</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&lt;ID</a:t>
            </a:r>
            <a:r>
              <a:rPr lang="de-DE" dirty="0" smtClean="0">
                <a:latin typeface="Courier New" panose="02070309020205020404" pitchFamily="49" charset="0"/>
                <a:cs typeface="Courier New" panose="02070309020205020404" pitchFamily="49" charset="0"/>
              </a:rPr>
              <a:t>&gt;</a:t>
            </a:r>
            <a:endParaRPr lang="de-DE" dirty="0">
              <a:latin typeface="Courier New" panose="02070309020205020404" pitchFamily="49" charset="0"/>
              <a:cs typeface="Courier New" panose="02070309020205020404" pitchFamily="49" charset="0"/>
            </a:endParaRPr>
          </a:p>
          <a:p>
            <a:pPr lvl="1"/>
            <a:r>
              <a:rPr lang="de-DE" dirty="0" err="1">
                <a:latin typeface="Courier New" panose="02070309020205020404" pitchFamily="49" charset="0"/>
                <a:cs typeface="Courier New" panose="02070309020205020404" pitchFamily="49" charset="0"/>
              </a:rPr>
              <a:t>netsh</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ipv6 </a:t>
            </a:r>
            <a:r>
              <a:rPr lang="de-DE" dirty="0" err="1">
                <a:latin typeface="Courier New" panose="02070309020205020404" pitchFamily="49" charset="0"/>
                <a:cs typeface="Courier New" panose="02070309020205020404" pitchFamily="49" charset="0"/>
              </a:rPr>
              <a:t>show</a:t>
            </a:r>
            <a:r>
              <a:rPr lang="de-DE" dirty="0">
                <a:latin typeface="Courier New" panose="02070309020205020404" pitchFamily="49" charset="0"/>
                <a:cs typeface="Courier New" panose="02070309020205020404" pitchFamily="49" charset="0"/>
              </a:rPr>
              <a:t> route</a:t>
            </a:r>
          </a:p>
          <a:p>
            <a:pPr lvl="1"/>
            <a:r>
              <a:rPr lang="de-DE" dirty="0" err="1" smtClean="0">
                <a:latin typeface="Courier New" panose="02070309020205020404" pitchFamily="49" charset="0"/>
                <a:cs typeface="Courier New" panose="02070309020205020404" pitchFamily="49" charset="0"/>
              </a:rPr>
              <a:t>netstat</a:t>
            </a:r>
            <a:r>
              <a:rPr lang="de-DE" dirty="0" smtClean="0">
                <a:latin typeface="Courier New" panose="02070309020205020404" pitchFamily="49" charset="0"/>
                <a:cs typeface="Courier New" panose="02070309020205020404" pitchFamily="49" charset="0"/>
              </a:rPr>
              <a:t> –an</a:t>
            </a:r>
          </a:p>
          <a:p>
            <a:pPr lvl="1"/>
            <a:r>
              <a:rPr lang="de-DE" dirty="0" smtClean="0">
                <a:latin typeface="Courier New" panose="02070309020205020404" pitchFamily="49" charset="0"/>
                <a:cs typeface="Courier New" panose="02070309020205020404" pitchFamily="49" charset="0"/>
              </a:rPr>
              <a:t>route -6 </a:t>
            </a:r>
            <a:r>
              <a:rPr lang="de-DE" dirty="0" err="1" smtClean="0">
                <a:latin typeface="Courier New" panose="02070309020205020404" pitchFamily="49" charset="0"/>
                <a:cs typeface="Courier New" panose="02070309020205020404" pitchFamily="49" charset="0"/>
              </a:rPr>
              <a:t>print</a:t>
            </a:r>
            <a:endParaRPr lang="de-DE" dirty="0" smtClean="0">
              <a:latin typeface="Courier New" panose="02070309020205020404" pitchFamily="49" charset="0"/>
              <a:cs typeface="Courier New" panose="02070309020205020404" pitchFamily="49" charset="0"/>
            </a:endParaRPr>
          </a:p>
          <a:p>
            <a:pPr lvl="1"/>
            <a:r>
              <a:rPr lang="de-DE" dirty="0" err="1" smtClean="0">
                <a:latin typeface="Courier New" panose="02070309020205020404" pitchFamily="49" charset="0"/>
                <a:cs typeface="Courier New" panose="02070309020205020404" pitchFamily="49" charset="0"/>
              </a:rPr>
              <a:t>ip</a:t>
            </a:r>
            <a:r>
              <a:rPr lang="de-DE" dirty="0" smtClean="0">
                <a:latin typeface="Courier New" panose="02070309020205020404" pitchFamily="49" charset="0"/>
                <a:cs typeface="Courier New" panose="02070309020205020404" pitchFamily="49" charset="0"/>
              </a:rPr>
              <a:t> [OPTIONS] OBJECT {COMMAND}</a:t>
            </a:r>
          </a:p>
        </p:txBody>
      </p:sp>
    </p:spTree>
    <p:extLst>
      <p:ext uri="{BB962C8B-B14F-4D97-AF65-F5344CB8AC3E}">
        <p14:creationId xmlns:p14="http://schemas.microsoft.com/office/powerpoint/2010/main" xmlns="" val="1130118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16</a:t>
            </a:fld>
            <a:endParaRPr lang="de-DE" dirty="0"/>
          </a:p>
        </p:txBody>
      </p:sp>
      <p:sp>
        <p:nvSpPr>
          <p:cNvPr id="3" name="Titel 2"/>
          <p:cNvSpPr>
            <a:spLocks noGrp="1"/>
          </p:cNvSpPr>
          <p:nvPr>
            <p:ph type="ctrTitle"/>
          </p:nvPr>
        </p:nvSpPr>
        <p:spPr/>
        <p:txBody>
          <a:bodyPr/>
          <a:lstStyle/>
          <a:p>
            <a:r>
              <a:rPr lang="de-DE" dirty="0" smtClean="0"/>
              <a:t>Gewonnene Erfahrungen - Debugging</a:t>
            </a:r>
            <a:endParaRPr lang="de-DE" dirty="0"/>
          </a:p>
        </p:txBody>
      </p:sp>
      <p:sp>
        <p:nvSpPr>
          <p:cNvPr id="4" name="Textplatzhalter 3"/>
          <p:cNvSpPr>
            <a:spLocks noGrp="1"/>
          </p:cNvSpPr>
          <p:nvPr>
            <p:ph type="body" sz="quarter" idx="14"/>
          </p:nvPr>
        </p:nvSpPr>
        <p:spPr>
          <a:xfrm>
            <a:off x="611560" y="1484784"/>
            <a:ext cx="7322800" cy="4896544"/>
          </a:xfrm>
        </p:spPr>
        <p:txBody>
          <a:bodyPr/>
          <a:lstStyle/>
          <a:p>
            <a:r>
              <a:rPr lang="de-DE" dirty="0" smtClean="0"/>
              <a:t>Grundlegendste Art eine IPv6-Verbindung von Host zu Host zu kontrollieren ist der PING-Befehl an die link-lokale-Adresse</a:t>
            </a:r>
          </a:p>
          <a:p>
            <a:r>
              <a:rPr lang="de-DE" dirty="0" smtClean="0"/>
              <a:t>Für einen ping an die link-lokale-Adresse eines anderen Hosts muss das Interface mit angegeben werden</a:t>
            </a:r>
          </a:p>
          <a:p>
            <a:pPr lvl="1"/>
            <a:r>
              <a:rPr lang="de-DE" dirty="0" smtClean="0"/>
              <a:t>Bei Linux mit dem Schalter </a:t>
            </a:r>
            <a:r>
              <a:rPr lang="de-DE" dirty="0" smtClean="0">
                <a:latin typeface="Courier New" panose="02070309020205020404" pitchFamily="49" charset="0"/>
                <a:cs typeface="Courier New" panose="02070309020205020404" pitchFamily="49" charset="0"/>
              </a:rPr>
              <a:t>–I</a:t>
            </a:r>
            <a:r>
              <a:rPr lang="de-DE" dirty="0" smtClean="0"/>
              <a:t> oder über dem angehängten %-Zeichen</a:t>
            </a:r>
          </a:p>
          <a:p>
            <a:pPr lvl="1"/>
            <a:r>
              <a:rPr lang="de-DE" dirty="0" smtClean="0"/>
              <a:t>Bei Windows optional oder mit dem angehängten %-Zeichen</a:t>
            </a:r>
          </a:p>
          <a:p>
            <a:r>
              <a:rPr lang="de-DE" dirty="0" smtClean="0"/>
              <a:t>Übersicht über alle Einstellungen, auch Standard-Werte, des </a:t>
            </a:r>
            <a:r>
              <a:rPr lang="de-DE" dirty="0" err="1" smtClean="0"/>
              <a:t>radvd</a:t>
            </a:r>
            <a:r>
              <a:rPr lang="de-DE" dirty="0" smtClean="0"/>
              <a:t> mit Hilfe von </a:t>
            </a:r>
            <a:r>
              <a:rPr lang="de-DE" dirty="0" err="1" smtClean="0">
                <a:latin typeface="Courier New" panose="02070309020205020404" pitchFamily="49" charset="0"/>
                <a:cs typeface="Courier New" panose="02070309020205020404" pitchFamily="49" charset="0"/>
              </a:rPr>
              <a:t>radvddump</a:t>
            </a:r>
            <a:r>
              <a:rPr lang="de-DE" dirty="0" smtClean="0"/>
              <a:t> (Befehl wird mit dem Paket </a:t>
            </a:r>
            <a:r>
              <a:rPr lang="de-DE" dirty="0" err="1" smtClean="0"/>
              <a:t>radvd</a:t>
            </a:r>
            <a:r>
              <a:rPr lang="de-DE" dirty="0" smtClean="0"/>
              <a:t> ausgeliefert)</a:t>
            </a:r>
          </a:p>
        </p:txBody>
      </p:sp>
    </p:spTree>
    <p:extLst>
      <p:ext uri="{BB962C8B-B14F-4D97-AF65-F5344CB8AC3E}">
        <p14:creationId xmlns:p14="http://schemas.microsoft.com/office/powerpoint/2010/main" xmlns="" val="3360873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17</a:t>
            </a:fld>
            <a:endParaRPr lang="de-DE" dirty="0"/>
          </a:p>
        </p:txBody>
      </p:sp>
      <p:sp>
        <p:nvSpPr>
          <p:cNvPr id="3" name="Titel 2"/>
          <p:cNvSpPr>
            <a:spLocks noGrp="1"/>
          </p:cNvSpPr>
          <p:nvPr>
            <p:ph type="ctrTitle"/>
          </p:nvPr>
        </p:nvSpPr>
        <p:spPr/>
        <p:txBody>
          <a:bodyPr/>
          <a:lstStyle/>
          <a:p>
            <a:r>
              <a:rPr lang="de-DE" dirty="0" smtClean="0"/>
              <a:t>Gewonnene </a:t>
            </a:r>
            <a:r>
              <a:rPr lang="de-DE" dirty="0" err="1" smtClean="0"/>
              <a:t>erfahrungen</a:t>
            </a:r>
            <a:r>
              <a:rPr lang="de-DE" dirty="0" smtClean="0"/>
              <a:t> –</a:t>
            </a:r>
            <a:br>
              <a:rPr lang="de-DE" dirty="0" smtClean="0"/>
            </a:br>
            <a:r>
              <a:rPr lang="de-DE" dirty="0" err="1" smtClean="0"/>
              <a:t>debugging</a:t>
            </a:r>
            <a:endParaRPr lang="de-DE" dirty="0"/>
          </a:p>
        </p:txBody>
      </p:sp>
      <p:sp>
        <p:nvSpPr>
          <p:cNvPr id="4" name="Textplatzhalter 3"/>
          <p:cNvSpPr>
            <a:spLocks noGrp="1"/>
          </p:cNvSpPr>
          <p:nvPr>
            <p:ph type="body" sz="quarter" idx="14"/>
          </p:nvPr>
        </p:nvSpPr>
        <p:spPr>
          <a:xfrm>
            <a:off x="849600" y="1674000"/>
            <a:ext cx="7106400" cy="4707328"/>
          </a:xfrm>
        </p:spPr>
        <p:txBody>
          <a:bodyPr/>
          <a:lstStyle/>
          <a:p>
            <a:r>
              <a:rPr lang="de-DE" dirty="0" smtClean="0"/>
              <a:t>Mit Hilfe von Schaltern, wie z.B. -4 oder -6, bei vielen </a:t>
            </a:r>
            <a:r>
              <a:rPr lang="de-DE" dirty="0" err="1" smtClean="0"/>
              <a:t>nagios</a:t>
            </a:r>
            <a:r>
              <a:rPr lang="de-DE" dirty="0" smtClean="0"/>
              <a:t> </a:t>
            </a:r>
            <a:r>
              <a:rPr lang="de-DE" dirty="0" err="1" smtClean="0"/>
              <a:t>checks</a:t>
            </a:r>
            <a:r>
              <a:rPr lang="de-DE" dirty="0" smtClean="0"/>
              <a:t>, kann man dem Testprogramm eindeutig zuweisen, über welches Protokoll es den Check ausführen soll</a:t>
            </a:r>
          </a:p>
          <a:p>
            <a:r>
              <a:rPr lang="de-DE" dirty="0" smtClean="0"/>
              <a:t>Das NRPE-Paket aus </a:t>
            </a:r>
            <a:r>
              <a:rPr lang="de-DE" dirty="0" err="1" smtClean="0"/>
              <a:t>Ubuntu</a:t>
            </a:r>
            <a:r>
              <a:rPr lang="de-DE" dirty="0" smtClean="0"/>
              <a:t> 12.04 ist ohne IPv6 Unterstützung kompiliert; Neubau des Paketes aus den </a:t>
            </a:r>
            <a:r>
              <a:rPr lang="de-DE" dirty="0" err="1" smtClean="0"/>
              <a:t>Sourcen</a:t>
            </a:r>
            <a:r>
              <a:rPr lang="de-DE" dirty="0" smtClean="0"/>
              <a:t> mit entsprechenden Flags notwendig</a:t>
            </a:r>
          </a:p>
          <a:p>
            <a:r>
              <a:rPr lang="de-DE" dirty="0" smtClean="0"/>
              <a:t>Mit $HOSTADDRESS$ oder $HOSTADDRESS6$ gibt man das Übertragungsprotokoll an</a:t>
            </a:r>
          </a:p>
          <a:p>
            <a:r>
              <a:rPr lang="de-DE" dirty="0" smtClean="0"/>
              <a:t>Einiges an Aufwand, um Services getrennt und spezifisch für IPv4 und IPv6 zu überwachen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18</a:t>
            </a:fld>
            <a:endParaRPr lang="de-DE" dirty="0"/>
          </a:p>
        </p:txBody>
      </p:sp>
      <p:sp>
        <p:nvSpPr>
          <p:cNvPr id="3" name="Titel 2"/>
          <p:cNvSpPr>
            <a:spLocks noGrp="1"/>
          </p:cNvSpPr>
          <p:nvPr>
            <p:ph type="ctrTitle"/>
          </p:nvPr>
        </p:nvSpPr>
        <p:spPr/>
        <p:txBody>
          <a:bodyPr/>
          <a:lstStyle/>
          <a:p>
            <a:r>
              <a:rPr lang="de-DE" dirty="0" smtClean="0"/>
              <a:t>Gewonnene Erfahrungen –</a:t>
            </a:r>
            <a:br>
              <a:rPr lang="de-DE" dirty="0" smtClean="0"/>
            </a:br>
            <a:r>
              <a:rPr lang="de-DE" dirty="0" smtClean="0"/>
              <a:t>Debugging</a:t>
            </a:r>
            <a:endParaRPr lang="de-DE" dirty="0"/>
          </a:p>
        </p:txBody>
      </p:sp>
      <p:sp>
        <p:nvSpPr>
          <p:cNvPr id="4" name="Textplatzhalter 3"/>
          <p:cNvSpPr>
            <a:spLocks noGrp="1"/>
          </p:cNvSpPr>
          <p:nvPr>
            <p:ph type="body" sz="quarter" idx="14"/>
          </p:nvPr>
        </p:nvSpPr>
        <p:spPr/>
        <p:txBody>
          <a:bodyPr/>
          <a:lstStyle/>
          <a:p>
            <a:r>
              <a:rPr lang="de-DE" dirty="0" smtClean="0"/>
              <a:t>um sicher zu gehen, dass Windows </a:t>
            </a:r>
            <a:r>
              <a:rPr lang="de-DE" dirty="0"/>
              <a:t>Server </a:t>
            </a:r>
            <a:r>
              <a:rPr lang="de-DE" dirty="0" smtClean="0"/>
              <a:t>(ab 2008) </a:t>
            </a:r>
            <a:r>
              <a:rPr lang="de-DE" u="sng" dirty="0" smtClean="0"/>
              <a:t>eine</a:t>
            </a:r>
            <a:r>
              <a:rPr lang="de-DE" dirty="0" smtClean="0"/>
              <a:t> statische IPv6-Adresse besitzen, kann man über </a:t>
            </a:r>
            <a:r>
              <a:rPr lang="de-DE" dirty="0" err="1" smtClean="0"/>
              <a:t>netsh</a:t>
            </a:r>
            <a:r>
              <a:rPr lang="de-DE" dirty="0" smtClean="0"/>
              <a:t>-Befehle das IPv6-Interface beeinflussen</a:t>
            </a:r>
          </a:p>
          <a:p>
            <a:r>
              <a:rPr lang="de-DE" sz="2000" dirty="0" err="1" smtClean="0">
                <a:latin typeface="Courier New" panose="02070309020205020404" pitchFamily="49" charset="0"/>
                <a:cs typeface="Courier New" panose="02070309020205020404" pitchFamily="49" charset="0"/>
              </a:rPr>
              <a:t>netsh</a:t>
            </a:r>
            <a:r>
              <a:rPr lang="de-DE" sz="2000" dirty="0" smtClean="0">
                <a:latin typeface="Courier New" panose="02070309020205020404" pitchFamily="49" charset="0"/>
                <a:cs typeface="Courier New" panose="02070309020205020404" pitchFamily="49" charset="0"/>
              </a:rPr>
              <a:t> </a:t>
            </a:r>
            <a:r>
              <a:rPr lang="de-DE" sz="2000" dirty="0" err="1" smtClean="0">
                <a:latin typeface="Courier New" panose="02070309020205020404" pitchFamily="49" charset="0"/>
                <a:cs typeface="Courier New" panose="02070309020205020404" pitchFamily="49" charset="0"/>
              </a:rPr>
              <a:t>int</a:t>
            </a:r>
            <a:r>
              <a:rPr lang="de-DE" sz="2000" dirty="0" smtClean="0">
                <a:latin typeface="Courier New" panose="02070309020205020404" pitchFamily="49" charset="0"/>
                <a:cs typeface="Courier New" panose="02070309020205020404" pitchFamily="49" charset="0"/>
              </a:rPr>
              <a:t> ipv6 </a:t>
            </a:r>
            <a:r>
              <a:rPr lang="de-DE" sz="2000" dirty="0" err="1" smtClean="0">
                <a:latin typeface="Courier New" panose="02070309020205020404" pitchFamily="49" charset="0"/>
                <a:cs typeface="Courier New" panose="02070309020205020404" pitchFamily="49" charset="0"/>
              </a:rPr>
              <a:t>set</a:t>
            </a:r>
            <a:r>
              <a:rPr lang="de-DE" sz="2000" dirty="0" smtClean="0">
                <a:latin typeface="Courier New" panose="02070309020205020404" pitchFamily="49" charset="0"/>
                <a:cs typeface="Courier New" panose="02070309020205020404" pitchFamily="49" charset="0"/>
              </a:rPr>
              <a:t> </a:t>
            </a:r>
            <a:r>
              <a:rPr lang="de-DE" sz="2000" dirty="0" err="1" smtClean="0">
                <a:latin typeface="Courier New" panose="02070309020205020404" pitchFamily="49" charset="0"/>
                <a:cs typeface="Courier New" panose="02070309020205020404" pitchFamily="49" charset="0"/>
              </a:rPr>
              <a:t>int</a:t>
            </a:r>
            <a:r>
              <a:rPr lang="de-DE" sz="2000" dirty="0" smtClean="0">
                <a:latin typeface="Courier New" panose="02070309020205020404" pitchFamily="49" charset="0"/>
                <a:cs typeface="Courier New" panose="02070309020205020404" pitchFamily="49" charset="0"/>
              </a:rPr>
              <a:t> „LAN Verbindung“ ...</a:t>
            </a:r>
            <a:endParaRPr lang="de-DE" dirty="0"/>
          </a:p>
          <a:p>
            <a:pPr lvl="1"/>
            <a:r>
              <a:rPr lang="de-DE" dirty="0" smtClean="0"/>
              <a:t>… </a:t>
            </a:r>
            <a:r>
              <a:rPr lang="de-DE" dirty="0" err="1" smtClean="0">
                <a:latin typeface="Courier New" panose="02070309020205020404" pitchFamily="49" charset="0"/>
                <a:cs typeface="Courier New" panose="02070309020205020404" pitchFamily="49" charset="0"/>
              </a:rPr>
              <a:t>routerdiscovery</a:t>
            </a:r>
            <a:r>
              <a:rPr lang="de-DE" dirty="0" smtClean="0">
                <a:latin typeface="Courier New" panose="02070309020205020404" pitchFamily="49" charset="0"/>
                <a:cs typeface="Courier New" panose="02070309020205020404" pitchFamily="49" charset="0"/>
              </a:rPr>
              <a:t>=</a:t>
            </a:r>
            <a:r>
              <a:rPr lang="de-DE" dirty="0" err="1" smtClean="0">
                <a:latin typeface="Courier New" panose="02070309020205020404" pitchFamily="49" charset="0"/>
                <a:cs typeface="Courier New" panose="02070309020205020404" pitchFamily="49" charset="0"/>
              </a:rPr>
              <a:t>disabled</a:t>
            </a:r>
            <a:endParaRPr lang="de-DE" dirty="0" smtClean="0">
              <a:latin typeface="Courier New" panose="02070309020205020404" pitchFamily="49" charset="0"/>
              <a:cs typeface="Courier New" panose="02070309020205020404" pitchFamily="49" charset="0"/>
            </a:endParaRPr>
          </a:p>
          <a:p>
            <a:pPr lvl="2"/>
            <a:r>
              <a:rPr lang="de-DE" b="1" dirty="0" smtClean="0"/>
              <a:t>Es werden keine Router </a:t>
            </a:r>
            <a:r>
              <a:rPr lang="de-DE" b="1" dirty="0" err="1" smtClean="0"/>
              <a:t>Solicitations</a:t>
            </a:r>
            <a:r>
              <a:rPr lang="de-DE" b="1" dirty="0" smtClean="0"/>
              <a:t> mehr gesendet</a:t>
            </a:r>
          </a:p>
          <a:p>
            <a:pPr lvl="1"/>
            <a:r>
              <a:rPr lang="de-DE" dirty="0" smtClean="0"/>
              <a:t>… </a:t>
            </a:r>
            <a:r>
              <a:rPr lang="de-DE" dirty="0" err="1" smtClean="0">
                <a:latin typeface="Courier New" panose="02070309020205020404" pitchFamily="49" charset="0"/>
                <a:cs typeface="Courier New" panose="02070309020205020404" pitchFamily="49" charset="0"/>
              </a:rPr>
              <a:t>managedaddress</a:t>
            </a:r>
            <a:r>
              <a:rPr lang="de-DE" dirty="0" smtClean="0">
                <a:latin typeface="Courier New" panose="02070309020205020404" pitchFamily="49" charset="0"/>
                <a:cs typeface="Courier New" panose="02070309020205020404" pitchFamily="49" charset="0"/>
              </a:rPr>
              <a:t>=</a:t>
            </a:r>
            <a:r>
              <a:rPr lang="de-DE" dirty="0" err="1" smtClean="0">
                <a:latin typeface="Courier New" panose="02070309020205020404" pitchFamily="49" charset="0"/>
                <a:cs typeface="Courier New" panose="02070309020205020404" pitchFamily="49" charset="0"/>
              </a:rPr>
              <a:t>disabled</a:t>
            </a:r>
            <a:endParaRPr lang="de-DE" dirty="0" smtClean="0">
              <a:latin typeface="Courier New" panose="02070309020205020404" pitchFamily="49" charset="0"/>
              <a:cs typeface="Courier New" panose="02070309020205020404" pitchFamily="49" charset="0"/>
            </a:endParaRPr>
          </a:p>
          <a:p>
            <a:pPr lvl="2"/>
            <a:r>
              <a:rPr lang="de-DE" b="1" dirty="0" smtClean="0"/>
              <a:t>Es wird kein DHCP-Server für die v6-Adressvergabe benutzt</a:t>
            </a:r>
            <a:endParaRPr lang="de-DE" b="1" dirty="0"/>
          </a:p>
          <a:p>
            <a:pPr lvl="1"/>
            <a:r>
              <a:rPr lang="de-DE" i="1" dirty="0" smtClean="0"/>
              <a:t>… </a:t>
            </a:r>
            <a:r>
              <a:rPr lang="de-DE" i="1" dirty="0" err="1" smtClean="0">
                <a:latin typeface="Courier New" panose="02070309020205020404" pitchFamily="49" charset="0"/>
                <a:cs typeface="Courier New" panose="02070309020205020404" pitchFamily="49" charset="0"/>
              </a:rPr>
              <a:t>otherstateful</a:t>
            </a:r>
            <a:r>
              <a:rPr lang="de-DE" i="1" dirty="0" smtClean="0">
                <a:latin typeface="Courier New" panose="02070309020205020404" pitchFamily="49" charset="0"/>
                <a:cs typeface="Courier New" panose="02070309020205020404" pitchFamily="49" charset="0"/>
              </a:rPr>
              <a:t>=</a:t>
            </a:r>
            <a:r>
              <a:rPr lang="de-DE" i="1" dirty="0" err="1" smtClean="0">
                <a:latin typeface="Courier New" panose="02070309020205020404" pitchFamily="49" charset="0"/>
                <a:cs typeface="Courier New" panose="02070309020205020404" pitchFamily="49" charset="0"/>
              </a:rPr>
              <a:t>disabled</a:t>
            </a:r>
            <a:endParaRPr lang="de-DE" i="1" dirty="0" smtClean="0">
              <a:latin typeface="Courier New" panose="02070309020205020404" pitchFamily="49" charset="0"/>
              <a:cs typeface="Courier New" panose="02070309020205020404" pitchFamily="49" charset="0"/>
            </a:endParaRPr>
          </a:p>
          <a:p>
            <a:pPr lvl="2"/>
            <a:r>
              <a:rPr lang="de-DE" b="1" dirty="0" smtClean="0"/>
              <a:t>Über den DHCP-Server werden keine weiteren Netzinformationen, wie z.B. RDNSS (</a:t>
            </a:r>
            <a:r>
              <a:rPr lang="de-DE" b="1" dirty="0" err="1" smtClean="0"/>
              <a:t>Recursive</a:t>
            </a:r>
            <a:r>
              <a:rPr lang="de-DE" b="1" dirty="0" smtClean="0"/>
              <a:t> DNS Server), abgefragt</a:t>
            </a:r>
            <a:endParaRPr lang="de-DE" b="1" dirty="0"/>
          </a:p>
        </p:txBody>
      </p:sp>
    </p:spTree>
    <p:extLst>
      <p:ext uri="{BB962C8B-B14F-4D97-AF65-F5344CB8AC3E}">
        <p14:creationId xmlns:p14="http://schemas.microsoft.com/office/powerpoint/2010/main" xmlns="" val="1239603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19</a:t>
            </a:fld>
            <a:endParaRPr lang="de-DE" dirty="0"/>
          </a:p>
        </p:txBody>
      </p:sp>
      <p:sp>
        <p:nvSpPr>
          <p:cNvPr id="3" name="Titel 2"/>
          <p:cNvSpPr>
            <a:spLocks noGrp="1"/>
          </p:cNvSpPr>
          <p:nvPr>
            <p:ph type="ctrTitle"/>
          </p:nvPr>
        </p:nvSpPr>
        <p:spPr/>
        <p:txBody>
          <a:bodyPr/>
          <a:lstStyle/>
          <a:p>
            <a:r>
              <a:rPr lang="de-DE" dirty="0" smtClean="0"/>
              <a:t>Gewonnene Erfahrungen –</a:t>
            </a:r>
            <a:br>
              <a:rPr lang="de-DE" dirty="0" smtClean="0"/>
            </a:br>
            <a:r>
              <a:rPr lang="de-DE" dirty="0" smtClean="0"/>
              <a:t>Windows</a:t>
            </a:r>
            <a:endParaRPr lang="de-DE" dirty="0"/>
          </a:p>
        </p:txBody>
      </p:sp>
      <p:sp>
        <p:nvSpPr>
          <p:cNvPr id="4" name="Textplatzhalter 3"/>
          <p:cNvSpPr>
            <a:spLocks noGrp="1"/>
          </p:cNvSpPr>
          <p:nvPr>
            <p:ph type="body" sz="quarter" idx="14"/>
          </p:nvPr>
        </p:nvSpPr>
        <p:spPr>
          <a:xfrm>
            <a:off x="683568" y="1556792"/>
            <a:ext cx="7416824" cy="4824536"/>
          </a:xfrm>
        </p:spPr>
        <p:txBody>
          <a:bodyPr/>
          <a:lstStyle/>
          <a:p>
            <a:r>
              <a:rPr lang="de-DE" dirty="0" smtClean="0"/>
              <a:t>Bei XP muss IPv6 von Hand aktiviert werden</a:t>
            </a:r>
          </a:p>
          <a:p>
            <a:pPr lvl="1"/>
            <a:r>
              <a:rPr lang="de-DE" dirty="0" smtClean="0"/>
              <a:t>Von Haus aus nur statische IPv6-Konfiguration möglich</a:t>
            </a:r>
          </a:p>
          <a:p>
            <a:pPr lvl="1"/>
            <a:r>
              <a:rPr lang="de-DE" dirty="0" err="1" smtClean="0"/>
              <a:t>WinXP</a:t>
            </a:r>
            <a:r>
              <a:rPr lang="de-DE" dirty="0" smtClean="0"/>
              <a:t> bringt keinen DHCPv6-Client Dienst mit sich</a:t>
            </a:r>
          </a:p>
          <a:p>
            <a:pPr lvl="1"/>
            <a:r>
              <a:rPr lang="de-DE" dirty="0" smtClean="0"/>
              <a:t>für eine Adresszuweisung mit DHCPv6 wird eine zusätzliche Software benötigt, z.B. „</a:t>
            </a:r>
            <a:r>
              <a:rPr lang="de-DE" dirty="0" err="1" smtClean="0"/>
              <a:t>Dippler</a:t>
            </a:r>
            <a:r>
              <a:rPr lang="de-DE" dirty="0" smtClean="0"/>
              <a:t>“</a:t>
            </a:r>
          </a:p>
          <a:p>
            <a:r>
              <a:rPr lang="de-DE" dirty="0" smtClean="0"/>
              <a:t>bei allen Windows Versionen (außer Server-Editionen) sind standardgemäß Privacy </a:t>
            </a:r>
            <a:r>
              <a:rPr lang="de-DE" dirty="0" err="1" smtClean="0"/>
              <a:t>Extensions</a:t>
            </a:r>
            <a:r>
              <a:rPr lang="de-DE" dirty="0" smtClean="0"/>
              <a:t> aktiviert, welche abgeschaltet wurden</a:t>
            </a:r>
          </a:p>
          <a:p>
            <a:pPr lvl="1"/>
            <a:r>
              <a:rPr lang="de-DE" dirty="0" smtClean="0"/>
              <a:t>Unser Konzept der IPv6-Adressvergabe: </a:t>
            </a:r>
            <a:r>
              <a:rPr lang="de-DE" dirty="0" err="1" smtClean="0"/>
              <a:t>stateful</a:t>
            </a:r>
            <a:r>
              <a:rPr lang="de-DE" dirty="0" smtClean="0"/>
              <a:t> </a:t>
            </a:r>
            <a:r>
              <a:rPr lang="de-DE" dirty="0" err="1" smtClean="0"/>
              <a:t>address</a:t>
            </a:r>
            <a:r>
              <a:rPr lang="de-DE" dirty="0" smtClean="0"/>
              <a:t> </a:t>
            </a:r>
            <a:r>
              <a:rPr lang="de-DE" dirty="0" err="1" smtClean="0"/>
              <a:t>autoconfiguration</a:t>
            </a:r>
            <a:endParaRPr lang="de-DE" dirty="0" smtClean="0"/>
          </a:p>
          <a:p>
            <a:r>
              <a:rPr lang="de-DE" dirty="0" smtClean="0"/>
              <a:t>Windows Systeme können ab der Installation, ohne einen zusätzlichen Dienst, </a:t>
            </a:r>
            <a:r>
              <a:rPr lang="de-DE" dirty="0" err="1" smtClean="0"/>
              <a:t>RA‘s</a:t>
            </a:r>
            <a:r>
              <a:rPr lang="de-DE" dirty="0" smtClean="0"/>
              <a:t> verteilen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1115616" y="1484784"/>
            <a:ext cx="6624736" cy="4896544"/>
          </a:xfrm>
        </p:spPr>
        <p:txBody>
          <a:bodyPr/>
          <a:lstStyle/>
          <a:p>
            <a:r>
              <a:rPr lang="de-DE" dirty="0" smtClean="0"/>
              <a:t>Wer wir sind …</a:t>
            </a:r>
          </a:p>
          <a:p>
            <a:r>
              <a:rPr lang="de-DE" dirty="0" smtClean="0"/>
              <a:t>EU-Pilot „GEN6“</a:t>
            </a:r>
          </a:p>
          <a:p>
            <a:r>
              <a:rPr lang="de-DE" dirty="0" smtClean="0"/>
              <a:t>Vorgehen</a:t>
            </a:r>
          </a:p>
          <a:p>
            <a:r>
              <a:rPr lang="de-DE" dirty="0" smtClean="0"/>
              <a:t>Gewonnene Erfahrungen</a:t>
            </a:r>
          </a:p>
          <a:p>
            <a:pPr lvl="1"/>
            <a:r>
              <a:rPr lang="de-DE" dirty="0" smtClean="0"/>
              <a:t>Windows Systeme</a:t>
            </a:r>
          </a:p>
          <a:p>
            <a:pPr lvl="1"/>
            <a:r>
              <a:rPr lang="de-DE" dirty="0" err="1" smtClean="0"/>
              <a:t>Linuxe</a:t>
            </a:r>
            <a:endParaRPr lang="de-DE" dirty="0" smtClean="0"/>
          </a:p>
          <a:p>
            <a:pPr lvl="1"/>
            <a:r>
              <a:rPr lang="de-DE" dirty="0" smtClean="0"/>
              <a:t>Fachanwendungen</a:t>
            </a:r>
          </a:p>
          <a:p>
            <a:pPr lvl="1"/>
            <a:r>
              <a:rPr lang="de-DE" dirty="0" smtClean="0"/>
              <a:t>Webanwendungen</a:t>
            </a:r>
          </a:p>
          <a:p>
            <a:pPr lvl="1"/>
            <a:r>
              <a:rPr lang="de-DE" dirty="0" smtClean="0"/>
              <a:t>Netzwerke</a:t>
            </a:r>
          </a:p>
          <a:p>
            <a:r>
              <a:rPr lang="de-DE" dirty="0" smtClean="0"/>
              <a:t>Quo </a:t>
            </a:r>
            <a:r>
              <a:rPr lang="de-DE" dirty="0" err="1" smtClean="0"/>
              <a:t>Vadis</a:t>
            </a:r>
            <a:r>
              <a:rPr lang="de-DE" dirty="0" smtClean="0"/>
              <a:t> - IPv6</a:t>
            </a:r>
          </a:p>
        </p:txBody>
      </p:sp>
      <p:sp>
        <p:nvSpPr>
          <p:cNvPr id="3" name="Foliennummernplatzhalter 2"/>
          <p:cNvSpPr>
            <a:spLocks noGrp="1"/>
          </p:cNvSpPr>
          <p:nvPr>
            <p:ph type="sldNum" sz="quarter" idx="4"/>
          </p:nvPr>
        </p:nvSpPr>
        <p:spPr/>
        <p:txBody>
          <a:bodyPr/>
          <a:lstStyle/>
          <a:p>
            <a:pPr>
              <a:defRPr/>
            </a:pPr>
            <a:fld id="{39A931D0-E39C-48BF-AF02-CCC2BA5EEA2A}" type="slidenum">
              <a:rPr lang="de-DE" smtClean="0"/>
              <a:pPr>
                <a:defRPr/>
              </a:pPr>
              <a:t>2</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20</a:t>
            </a:fld>
            <a:endParaRPr lang="de-DE" dirty="0"/>
          </a:p>
        </p:txBody>
      </p:sp>
      <p:sp>
        <p:nvSpPr>
          <p:cNvPr id="3" name="Titel 2"/>
          <p:cNvSpPr>
            <a:spLocks noGrp="1"/>
          </p:cNvSpPr>
          <p:nvPr>
            <p:ph type="ctrTitle"/>
          </p:nvPr>
        </p:nvSpPr>
        <p:spPr/>
        <p:txBody>
          <a:bodyPr/>
          <a:lstStyle/>
          <a:p>
            <a:r>
              <a:rPr lang="de-DE" dirty="0" smtClean="0"/>
              <a:t>Gewonnene Erfahrungen –</a:t>
            </a:r>
            <a:br>
              <a:rPr lang="de-DE" dirty="0" smtClean="0"/>
            </a:br>
            <a:r>
              <a:rPr lang="de-DE" dirty="0" err="1" smtClean="0"/>
              <a:t>windows</a:t>
            </a:r>
            <a:endParaRPr lang="de-DE" dirty="0"/>
          </a:p>
        </p:txBody>
      </p:sp>
      <p:sp>
        <p:nvSpPr>
          <p:cNvPr id="4" name="Textplatzhalter 3"/>
          <p:cNvSpPr>
            <a:spLocks noGrp="1"/>
          </p:cNvSpPr>
          <p:nvPr>
            <p:ph type="body" sz="quarter" idx="14"/>
          </p:nvPr>
        </p:nvSpPr>
        <p:spPr>
          <a:xfrm>
            <a:off x="683568" y="1556792"/>
            <a:ext cx="7416824" cy="4824536"/>
          </a:xfrm>
        </p:spPr>
        <p:txBody>
          <a:bodyPr/>
          <a:lstStyle/>
          <a:p>
            <a:r>
              <a:rPr lang="de-DE" dirty="0" smtClean="0"/>
              <a:t>Damit die Windows Clients ihre reservierten IPv6-Adressen und die Nameserver-Adressen vom DHCP-Server bekommen, muss über das RA das </a:t>
            </a:r>
            <a:r>
              <a:rPr lang="de-DE" dirty="0" err="1" smtClean="0"/>
              <a:t>Managedaddress-Flag</a:t>
            </a:r>
            <a:r>
              <a:rPr lang="de-DE" dirty="0" smtClean="0"/>
              <a:t> und das </a:t>
            </a:r>
            <a:r>
              <a:rPr lang="de-DE" dirty="0" err="1" smtClean="0"/>
              <a:t>Otherstateful-Flag</a:t>
            </a:r>
            <a:r>
              <a:rPr lang="de-DE" dirty="0" smtClean="0"/>
              <a:t> aktiviert werden (Windows wie Linux)</a:t>
            </a:r>
          </a:p>
          <a:p>
            <a:r>
              <a:rPr lang="de-DE" dirty="0" smtClean="0"/>
              <a:t>DHCPv6-Reservierungen unter Windows Server 2008/2012 R2 sind einfach einzurichten</a:t>
            </a:r>
          </a:p>
          <a:p>
            <a:pPr lvl="1"/>
            <a:r>
              <a:rPr lang="de-DE" dirty="0" smtClean="0"/>
              <a:t>DUID und IAID werden im Menü des DHCP-Dienstes gelistet</a:t>
            </a:r>
          </a:p>
          <a:p>
            <a:pPr lvl="1"/>
            <a:r>
              <a:rPr lang="de-DE" dirty="0" smtClean="0"/>
              <a:t>Getestet mit Windows XP/7/8/8.1 (und mit Ubuntu 12.04 Desktop)</a:t>
            </a:r>
          </a:p>
          <a:p>
            <a:pPr lvl="1"/>
            <a:r>
              <a:rPr lang="de-DE" dirty="0" smtClean="0"/>
              <a:t>Skripts zur Vereinfachung sind bisher Mangelware</a:t>
            </a:r>
          </a:p>
          <a:p>
            <a:r>
              <a:rPr lang="de-DE" dirty="0" smtClean="0"/>
              <a:t>Eintragen von AAAA-Records funktioniert ohne Probleme, auch die sogenannte Kurzschreibweise</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21</a:t>
            </a:fld>
            <a:endParaRPr lang="de-DE" dirty="0"/>
          </a:p>
        </p:txBody>
      </p:sp>
      <p:sp>
        <p:nvSpPr>
          <p:cNvPr id="3" name="Titel 2"/>
          <p:cNvSpPr>
            <a:spLocks noGrp="1"/>
          </p:cNvSpPr>
          <p:nvPr>
            <p:ph type="ctrTitle"/>
          </p:nvPr>
        </p:nvSpPr>
        <p:spPr/>
        <p:txBody>
          <a:bodyPr/>
          <a:lstStyle/>
          <a:p>
            <a:r>
              <a:rPr lang="de-DE" dirty="0" smtClean="0"/>
              <a:t>Gewonnene </a:t>
            </a:r>
            <a:r>
              <a:rPr lang="de-DE" dirty="0" err="1" smtClean="0"/>
              <a:t>erfahrungen</a:t>
            </a:r>
            <a:r>
              <a:rPr lang="de-DE" dirty="0" smtClean="0"/>
              <a:t> –</a:t>
            </a:r>
            <a:br>
              <a:rPr lang="de-DE" dirty="0" smtClean="0"/>
            </a:br>
            <a:r>
              <a:rPr lang="de-DE" dirty="0" err="1" smtClean="0"/>
              <a:t>windows</a:t>
            </a:r>
            <a:endParaRPr lang="de-DE" dirty="0"/>
          </a:p>
        </p:txBody>
      </p:sp>
      <p:sp>
        <p:nvSpPr>
          <p:cNvPr id="4" name="Textplatzhalter 3"/>
          <p:cNvSpPr>
            <a:spLocks noGrp="1"/>
          </p:cNvSpPr>
          <p:nvPr>
            <p:ph type="body" sz="quarter" idx="14"/>
          </p:nvPr>
        </p:nvSpPr>
        <p:spPr>
          <a:xfrm>
            <a:off x="683568" y="1556792"/>
            <a:ext cx="7416824" cy="4896544"/>
          </a:xfrm>
        </p:spPr>
        <p:txBody>
          <a:bodyPr/>
          <a:lstStyle/>
          <a:p>
            <a:r>
              <a:rPr lang="de-DE" dirty="0" smtClean="0">
                <a:solidFill>
                  <a:schemeClr val="tx1">
                    <a:lumMod val="65000"/>
                    <a:lumOff val="35000"/>
                  </a:schemeClr>
                </a:solidFill>
              </a:rPr>
              <a:t>Erfolgreiche Nutzung des Terminalservers über IPv6 kann Clients mit einer Welt verbinden, in der nicht alle Systeme IPv6 sprechen (z.B. Clients über IPv6 Transit Netzwerke bei einem  Kooperationspartner zugänglich machen, die im IPv4 Adressraum kollidieren und so doppeltes NAT erfordern würden)</a:t>
            </a:r>
            <a:endParaRPr lang="de-DE" dirty="0"/>
          </a:p>
          <a:p>
            <a:r>
              <a:rPr lang="de-DE" dirty="0"/>
              <a:t>Abschalten von Tunneladaptern wie </a:t>
            </a:r>
            <a:r>
              <a:rPr lang="de-DE" dirty="0" err="1"/>
              <a:t>Teredo</a:t>
            </a:r>
            <a:r>
              <a:rPr lang="de-DE" dirty="0"/>
              <a:t>, </a:t>
            </a:r>
            <a:r>
              <a:rPr lang="de-DE" dirty="0" err="1"/>
              <a:t>isatap</a:t>
            </a:r>
            <a:r>
              <a:rPr lang="de-DE" dirty="0"/>
              <a:t> oder 6to4 verhindert unerwünschten parasitären </a:t>
            </a:r>
            <a:r>
              <a:rPr lang="de-DE" dirty="0" smtClean="0"/>
              <a:t>IPv6-Datenverkehr</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22</a:t>
            </a:fld>
            <a:endParaRPr lang="de-DE" dirty="0"/>
          </a:p>
        </p:txBody>
      </p:sp>
      <p:sp>
        <p:nvSpPr>
          <p:cNvPr id="3" name="Titel 2"/>
          <p:cNvSpPr>
            <a:spLocks noGrp="1"/>
          </p:cNvSpPr>
          <p:nvPr>
            <p:ph type="ctrTitle"/>
          </p:nvPr>
        </p:nvSpPr>
        <p:spPr/>
        <p:txBody>
          <a:bodyPr/>
          <a:lstStyle/>
          <a:p>
            <a:r>
              <a:rPr lang="de-DE" dirty="0" smtClean="0"/>
              <a:t>Gewonnene </a:t>
            </a:r>
            <a:r>
              <a:rPr lang="de-DE" dirty="0" err="1" smtClean="0"/>
              <a:t>erfahrungen</a:t>
            </a:r>
            <a:r>
              <a:rPr lang="de-DE" dirty="0" smtClean="0"/>
              <a:t> –</a:t>
            </a:r>
            <a:br>
              <a:rPr lang="de-DE" dirty="0" smtClean="0"/>
            </a:br>
            <a:r>
              <a:rPr lang="de-DE" dirty="0" smtClean="0"/>
              <a:t>Microsoft</a:t>
            </a:r>
            <a:endParaRPr lang="de-DE" dirty="0"/>
          </a:p>
        </p:txBody>
      </p:sp>
      <p:sp>
        <p:nvSpPr>
          <p:cNvPr id="4" name="Textplatzhalter 3"/>
          <p:cNvSpPr>
            <a:spLocks noGrp="1"/>
          </p:cNvSpPr>
          <p:nvPr>
            <p:ph type="body" sz="quarter" idx="14"/>
          </p:nvPr>
        </p:nvSpPr>
        <p:spPr>
          <a:xfrm>
            <a:off x="849600" y="1484784"/>
            <a:ext cx="7106400" cy="4797216"/>
          </a:xfrm>
        </p:spPr>
        <p:txBody>
          <a:bodyPr/>
          <a:lstStyle/>
          <a:p>
            <a:r>
              <a:rPr lang="de-DE" dirty="0" smtClean="0"/>
              <a:t>Erprobung und Verifizierung von Hard- wie Software nur noch im Dual-</a:t>
            </a:r>
            <a:r>
              <a:rPr lang="de-DE" dirty="0" err="1" smtClean="0"/>
              <a:t>Stack</a:t>
            </a:r>
            <a:r>
              <a:rPr lang="de-DE" dirty="0" smtClean="0"/>
              <a:t>-Betrieb, nicht mehr IPv4 </a:t>
            </a:r>
            <a:r>
              <a:rPr lang="de-DE" dirty="0" err="1" smtClean="0"/>
              <a:t>only</a:t>
            </a:r>
            <a:r>
              <a:rPr lang="de-DE" dirty="0" smtClean="0"/>
              <a:t>!!!</a:t>
            </a:r>
          </a:p>
          <a:p>
            <a:r>
              <a:rPr lang="de-DE" dirty="0" smtClean="0"/>
              <a:t>Abschaltung von IPv6 kann zu Programmfehlern führen</a:t>
            </a:r>
          </a:p>
          <a:p>
            <a:r>
              <a:rPr lang="de-DE" dirty="0" smtClean="0"/>
              <a:t>Kein Support </a:t>
            </a:r>
            <a:r>
              <a:rPr lang="de-DE" dirty="0"/>
              <a:t>mehr für </a:t>
            </a:r>
            <a:r>
              <a:rPr lang="de-DE" dirty="0" smtClean="0"/>
              <a:t>Nachfragen, </a:t>
            </a:r>
            <a:r>
              <a:rPr lang="de-DE" dirty="0"/>
              <a:t>die auf </a:t>
            </a:r>
            <a:r>
              <a:rPr lang="de-DE" dirty="0" smtClean="0"/>
              <a:t>IPv4-only Netzwerken basieren</a:t>
            </a:r>
            <a:endParaRPr lang="de-DE" dirty="0"/>
          </a:p>
          <a:p>
            <a:r>
              <a:rPr lang="de-DE" dirty="0"/>
              <a:t>Auch wenn IPv6 ausgeschaltet ist </a:t>
            </a:r>
            <a:r>
              <a:rPr lang="de-DE" dirty="0" smtClean="0"/>
              <a:t>läuft </a:t>
            </a:r>
            <a:r>
              <a:rPr lang="de-DE" dirty="0"/>
              <a:t>Datenverkehr über das IPv6-Interface </a:t>
            </a:r>
            <a:endParaRPr lang="de-DE" dirty="0" smtClean="0"/>
          </a:p>
          <a:p>
            <a:r>
              <a:rPr lang="de-DE" dirty="0" smtClean="0"/>
              <a:t>zusätzliche, vom DHCP Server bezogene IPv6 Adresse auf Server 2012, auch wenn eine statische Adresse vergeben wurde</a:t>
            </a:r>
            <a:endParaRPr lang="de-DE" dirty="0"/>
          </a:p>
          <a:p>
            <a:pPr marL="0" indent="0">
              <a:buNone/>
            </a:pPr>
            <a:endParaRPr lang="de-DE" dirty="0" smtClean="0"/>
          </a:p>
          <a:p>
            <a:pPr>
              <a:buNone/>
            </a:pPr>
            <a:endParaRPr lang="de-DE"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23</a:t>
            </a:fld>
            <a:endParaRPr lang="de-DE" dirty="0"/>
          </a:p>
        </p:txBody>
      </p:sp>
      <p:sp>
        <p:nvSpPr>
          <p:cNvPr id="3" name="Titel 2"/>
          <p:cNvSpPr>
            <a:spLocks noGrp="1"/>
          </p:cNvSpPr>
          <p:nvPr>
            <p:ph type="ctrTitle"/>
          </p:nvPr>
        </p:nvSpPr>
        <p:spPr/>
        <p:txBody>
          <a:bodyPr/>
          <a:lstStyle/>
          <a:p>
            <a:r>
              <a:rPr lang="de-DE" dirty="0" smtClean="0"/>
              <a:t>Gewonnene </a:t>
            </a:r>
            <a:r>
              <a:rPr lang="de-DE" dirty="0" err="1" smtClean="0"/>
              <a:t>erfahrungen</a:t>
            </a:r>
            <a:r>
              <a:rPr lang="de-DE" dirty="0" smtClean="0"/>
              <a:t> -</a:t>
            </a:r>
            <a:br>
              <a:rPr lang="de-DE" dirty="0" smtClean="0"/>
            </a:br>
            <a:r>
              <a:rPr lang="de-DE" dirty="0" err="1" smtClean="0"/>
              <a:t>linux</a:t>
            </a:r>
            <a:endParaRPr lang="de-DE" dirty="0"/>
          </a:p>
        </p:txBody>
      </p:sp>
      <p:sp>
        <p:nvSpPr>
          <p:cNvPr id="4" name="Textplatzhalter 3"/>
          <p:cNvSpPr>
            <a:spLocks noGrp="1"/>
          </p:cNvSpPr>
          <p:nvPr>
            <p:ph type="body" sz="quarter" idx="14"/>
          </p:nvPr>
        </p:nvSpPr>
        <p:spPr/>
        <p:txBody>
          <a:bodyPr/>
          <a:lstStyle/>
          <a:p>
            <a:r>
              <a:rPr lang="de-DE" dirty="0" err="1" smtClean="0"/>
              <a:t>JBoss</a:t>
            </a:r>
            <a:r>
              <a:rPr lang="de-DE" dirty="0" smtClean="0"/>
              <a:t>  kann erst ab Version 7 IPv6 Traffic verarbeiten </a:t>
            </a:r>
          </a:p>
          <a:p>
            <a:r>
              <a:rPr lang="de-DE" dirty="0" smtClean="0"/>
              <a:t>Fehlender IPv6-Support für YAST</a:t>
            </a:r>
          </a:p>
          <a:p>
            <a:r>
              <a:rPr lang="de-DE" dirty="0" smtClean="0"/>
              <a:t>ip6tables unterstützt Port-Weiterleitungen von den „well-</a:t>
            </a:r>
            <a:r>
              <a:rPr lang="de-DE" dirty="0" err="1" smtClean="0"/>
              <a:t>known</a:t>
            </a:r>
            <a:r>
              <a:rPr lang="de-DE" dirty="0" smtClean="0"/>
              <a:t> </a:t>
            </a:r>
            <a:r>
              <a:rPr lang="de-DE" dirty="0" err="1" smtClean="0"/>
              <a:t>ports</a:t>
            </a:r>
            <a:r>
              <a:rPr lang="de-DE" dirty="0" smtClean="0"/>
              <a:t>“ zu den höher liegenden </a:t>
            </a:r>
            <a:r>
              <a:rPr lang="de-DE" dirty="0" err="1" smtClean="0"/>
              <a:t>user-ports</a:t>
            </a:r>
            <a:r>
              <a:rPr lang="de-DE" dirty="0" smtClean="0"/>
              <a:t> erst ab </a:t>
            </a:r>
            <a:r>
              <a:rPr lang="de-DE" dirty="0" err="1" smtClean="0"/>
              <a:t>Kernel</a:t>
            </a:r>
            <a:r>
              <a:rPr lang="de-DE" dirty="0" smtClean="0"/>
              <a:t> Version 3.8</a:t>
            </a:r>
          </a:p>
          <a:p>
            <a:r>
              <a:rPr lang="de-DE" dirty="0" smtClean="0"/>
              <a:t>Viele Checks für </a:t>
            </a:r>
            <a:r>
              <a:rPr lang="de-DE" dirty="0" err="1" smtClean="0"/>
              <a:t>Icinga</a:t>
            </a:r>
            <a:r>
              <a:rPr lang="de-DE" dirty="0" smtClean="0"/>
              <a:t> sind schon IPv6 </a:t>
            </a:r>
            <a:r>
              <a:rPr lang="de-DE" dirty="0" err="1" smtClean="0"/>
              <a:t>aware</a:t>
            </a:r>
            <a:endParaRPr lang="de-DE"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24</a:t>
            </a:fld>
            <a:endParaRPr lang="de-DE" dirty="0"/>
          </a:p>
        </p:txBody>
      </p:sp>
      <p:sp>
        <p:nvSpPr>
          <p:cNvPr id="3" name="Titel 2"/>
          <p:cNvSpPr>
            <a:spLocks noGrp="1"/>
          </p:cNvSpPr>
          <p:nvPr>
            <p:ph type="ctrTitle"/>
          </p:nvPr>
        </p:nvSpPr>
        <p:spPr/>
        <p:txBody>
          <a:bodyPr/>
          <a:lstStyle/>
          <a:p>
            <a:r>
              <a:rPr lang="de-DE" dirty="0" smtClean="0"/>
              <a:t>Gewonnene </a:t>
            </a:r>
            <a:r>
              <a:rPr lang="de-DE" dirty="0" err="1" smtClean="0"/>
              <a:t>erfahrungen</a:t>
            </a:r>
            <a:r>
              <a:rPr lang="de-DE" dirty="0" smtClean="0"/>
              <a:t> - Fachanwendungen</a:t>
            </a:r>
            <a:endParaRPr lang="de-DE" dirty="0"/>
          </a:p>
        </p:txBody>
      </p:sp>
      <p:sp>
        <p:nvSpPr>
          <p:cNvPr id="4" name="Textplatzhalter 3"/>
          <p:cNvSpPr>
            <a:spLocks noGrp="1"/>
          </p:cNvSpPr>
          <p:nvPr>
            <p:ph type="body" sz="quarter" idx="14"/>
          </p:nvPr>
        </p:nvSpPr>
        <p:spPr/>
        <p:txBody>
          <a:bodyPr/>
          <a:lstStyle/>
          <a:p>
            <a:r>
              <a:rPr lang="de-DE" dirty="0" smtClean="0"/>
              <a:t>Auch das gibt es: Out-</a:t>
            </a:r>
            <a:r>
              <a:rPr lang="de-DE" dirty="0" err="1" smtClean="0"/>
              <a:t>of</a:t>
            </a:r>
            <a:r>
              <a:rPr lang="de-DE" dirty="0" smtClean="0"/>
              <a:t>-</a:t>
            </a:r>
            <a:r>
              <a:rPr lang="de-DE" dirty="0" err="1" smtClean="0"/>
              <a:t>the</a:t>
            </a:r>
            <a:r>
              <a:rPr lang="de-DE" dirty="0" smtClean="0"/>
              <a:t>-box erfolgreiche Einrichtung und Tests von kommunalen Fachanwendungen unter IPv6</a:t>
            </a:r>
          </a:p>
          <a:p>
            <a:pPr lvl="1"/>
            <a:r>
              <a:rPr lang="de-DE" dirty="0" smtClean="0"/>
              <a:t>„ADVIS“ – Software für das Ausländerwesen</a:t>
            </a:r>
          </a:p>
          <a:p>
            <a:pPr lvl="1"/>
            <a:r>
              <a:rPr lang="de-DE" dirty="0" smtClean="0"/>
              <a:t>„MACH IVR“ – Systemlösung für das Rechnungswesen</a:t>
            </a:r>
          </a:p>
          <a:p>
            <a:endParaRPr lang="de-DE" dirty="0" smtClean="0"/>
          </a:p>
          <a:p>
            <a:r>
              <a:rPr lang="de-DE" dirty="0" smtClean="0"/>
              <a:t>echt ungewöhnlich: keine Problemen bei der Einrichtung oder bei den Tests</a:t>
            </a:r>
          </a:p>
          <a:p>
            <a:pPr>
              <a:buNone/>
            </a:pPr>
            <a:endParaRPr lang="de-DE"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25</a:t>
            </a:fld>
            <a:endParaRPr lang="de-DE" dirty="0"/>
          </a:p>
        </p:txBody>
      </p:sp>
      <p:sp>
        <p:nvSpPr>
          <p:cNvPr id="3" name="Titel 2"/>
          <p:cNvSpPr>
            <a:spLocks noGrp="1"/>
          </p:cNvSpPr>
          <p:nvPr>
            <p:ph type="ctrTitle"/>
          </p:nvPr>
        </p:nvSpPr>
        <p:spPr/>
        <p:txBody>
          <a:bodyPr/>
          <a:lstStyle/>
          <a:p>
            <a:r>
              <a:rPr lang="de-DE" dirty="0" smtClean="0"/>
              <a:t>Gewonnene Erfahrungen</a:t>
            </a:r>
            <a:br>
              <a:rPr lang="de-DE" dirty="0" smtClean="0"/>
            </a:br>
            <a:r>
              <a:rPr lang="de-DE" dirty="0" smtClean="0"/>
              <a:t>Webanwendungen</a:t>
            </a:r>
            <a:endParaRPr lang="de-DE" dirty="0"/>
          </a:p>
        </p:txBody>
      </p:sp>
      <p:sp>
        <p:nvSpPr>
          <p:cNvPr id="4" name="Textplatzhalter 3"/>
          <p:cNvSpPr>
            <a:spLocks noGrp="1"/>
          </p:cNvSpPr>
          <p:nvPr>
            <p:ph type="body" sz="quarter" idx="14"/>
          </p:nvPr>
        </p:nvSpPr>
        <p:spPr>
          <a:xfrm>
            <a:off x="755576" y="1674000"/>
            <a:ext cx="7272808" cy="4608000"/>
          </a:xfrm>
        </p:spPr>
        <p:txBody>
          <a:bodyPr/>
          <a:lstStyle/>
          <a:p>
            <a:r>
              <a:rPr lang="de-DE" dirty="0" smtClean="0"/>
              <a:t>Anpassung von Datenbank-Strukturen</a:t>
            </a:r>
          </a:p>
          <a:p>
            <a:pPr lvl="1"/>
            <a:r>
              <a:rPr lang="de-DE" dirty="0" smtClean="0"/>
              <a:t>Felder für die IP-Adresse hatten keine ausreichende Anzahl an Zeichen, um eine IPv6-Adresse zu speichern (</a:t>
            </a:r>
            <a:r>
              <a:rPr lang="de-DE" dirty="0" err="1" smtClean="0"/>
              <a:t>Sessionverfolgung</a:t>
            </a:r>
            <a:r>
              <a:rPr lang="de-DE" dirty="0" smtClean="0"/>
              <a:t> …)</a:t>
            </a:r>
          </a:p>
          <a:p>
            <a:pPr lvl="1"/>
            <a:endParaRPr lang="de-DE" dirty="0" smtClean="0"/>
          </a:p>
          <a:p>
            <a:r>
              <a:rPr lang="de-DE" dirty="0" smtClean="0">
                <a:solidFill>
                  <a:schemeClr val="tx1">
                    <a:lumMod val="65000"/>
                    <a:lumOff val="35000"/>
                  </a:schemeClr>
                </a:solidFill>
              </a:rPr>
              <a:t>CMS</a:t>
            </a:r>
          </a:p>
          <a:p>
            <a:pPr lvl="1"/>
            <a:r>
              <a:rPr lang="de-DE" dirty="0" smtClean="0">
                <a:solidFill>
                  <a:schemeClr val="tx1">
                    <a:lumMod val="65000"/>
                    <a:lumOff val="35000"/>
                  </a:schemeClr>
                </a:solidFill>
              </a:rPr>
              <a:t>InfoSite5: Header-redirect Probleme bei IPv6-Adressen</a:t>
            </a:r>
          </a:p>
          <a:p>
            <a:pPr lvl="2"/>
            <a:r>
              <a:rPr lang="de-DE" dirty="0" smtClean="0">
                <a:solidFill>
                  <a:schemeClr val="tx1">
                    <a:lumMod val="65000"/>
                    <a:lumOff val="35000"/>
                  </a:schemeClr>
                </a:solidFill>
              </a:rPr>
              <a:t>Workaround in Apache-Konfiguration</a:t>
            </a:r>
          </a:p>
          <a:p>
            <a:pPr lvl="1"/>
            <a:r>
              <a:rPr lang="de-DE" dirty="0" smtClean="0">
                <a:solidFill>
                  <a:schemeClr val="tx1">
                    <a:lumMod val="65000"/>
                    <a:lumOff val="35000"/>
                  </a:schemeClr>
                </a:solidFill>
              </a:rPr>
              <a:t>TYPO3: vollständige IPv6 Unterstützung erst seit Version 6</a:t>
            </a:r>
          </a:p>
          <a:p>
            <a:pPr lvl="1"/>
            <a:endParaRPr lang="de-DE" dirty="0" smtClean="0"/>
          </a:p>
          <a:p>
            <a:pPr lvl="1"/>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26</a:t>
            </a:fld>
            <a:endParaRPr lang="de-DE" dirty="0"/>
          </a:p>
        </p:txBody>
      </p:sp>
      <p:sp>
        <p:nvSpPr>
          <p:cNvPr id="3" name="Titel 2"/>
          <p:cNvSpPr>
            <a:spLocks noGrp="1"/>
          </p:cNvSpPr>
          <p:nvPr>
            <p:ph type="ctrTitle"/>
          </p:nvPr>
        </p:nvSpPr>
        <p:spPr/>
        <p:txBody>
          <a:bodyPr/>
          <a:lstStyle/>
          <a:p>
            <a:r>
              <a:rPr lang="de-DE" dirty="0" smtClean="0"/>
              <a:t>Gewonnene Erfahrungen - Netzwerke</a:t>
            </a:r>
            <a:endParaRPr lang="de-DE" dirty="0"/>
          </a:p>
        </p:txBody>
      </p:sp>
      <p:sp>
        <p:nvSpPr>
          <p:cNvPr id="4" name="Textplatzhalter 3"/>
          <p:cNvSpPr>
            <a:spLocks noGrp="1"/>
          </p:cNvSpPr>
          <p:nvPr>
            <p:ph type="body" sz="quarter" idx="14"/>
          </p:nvPr>
        </p:nvSpPr>
        <p:spPr/>
        <p:txBody>
          <a:bodyPr/>
          <a:lstStyle/>
          <a:p>
            <a:r>
              <a:rPr lang="de-DE" dirty="0" smtClean="0"/>
              <a:t>Vorgehen mit Hilfe des vom BVA veröffentlichten Migrationsleitfadens für die ÖV sehr stringent</a:t>
            </a:r>
          </a:p>
          <a:p>
            <a:r>
              <a:rPr lang="de-DE" dirty="0" smtClean="0"/>
              <a:t>Hinreichend aktuelle Router (Linux, Cisco) kommen mit den Grundfunktionen von IPv6 Traffic problemlos zurecht</a:t>
            </a:r>
          </a:p>
          <a:p>
            <a:r>
              <a:rPr lang="de-DE" dirty="0" smtClean="0"/>
              <a:t>Im Sicherheitsbereich gibt es bei v6 noch viele Herausforderungen</a:t>
            </a:r>
          </a:p>
          <a:p>
            <a:r>
              <a:rPr lang="de-DE" dirty="0" smtClean="0"/>
              <a:t>Probleme mit Quagga waren nicht IPv6 spezifisch, dennoch Ablösung durch BIRD</a:t>
            </a:r>
          </a:p>
          <a:p>
            <a:r>
              <a:rPr lang="de-DE" dirty="0" smtClean="0"/>
              <a:t>Vorsicht beim Einschalten des </a:t>
            </a:r>
            <a:r>
              <a:rPr lang="de-DE" dirty="0" err="1" smtClean="0"/>
              <a:t>radvd</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27</a:t>
            </a:fld>
            <a:endParaRPr lang="de-DE" dirty="0"/>
          </a:p>
        </p:txBody>
      </p:sp>
      <p:grpSp>
        <p:nvGrpSpPr>
          <p:cNvPr id="4" name="Gruppieren 92"/>
          <p:cNvGrpSpPr/>
          <p:nvPr/>
        </p:nvGrpSpPr>
        <p:grpSpPr>
          <a:xfrm>
            <a:off x="539552" y="476672"/>
            <a:ext cx="6197064" cy="4995872"/>
            <a:chOff x="535641" y="511491"/>
            <a:chExt cx="6197064" cy="4995872"/>
          </a:xfrm>
          <a:blipFill dpi="0" rotWithShape="1">
            <a:blip r:embed="rId3">
              <a:alphaModFix amt="40000"/>
            </a:blip>
            <a:srcRect/>
            <a:tile tx="0" ty="0" sx="100000" sy="100000" flip="none" algn="tl"/>
          </a:blipFill>
          <a:effectLst>
            <a:glow rad="139700">
              <a:schemeClr val="accent6">
                <a:satMod val="175000"/>
                <a:alpha val="40000"/>
              </a:schemeClr>
            </a:glow>
          </a:effectLst>
        </p:grpSpPr>
        <p:sp>
          <p:nvSpPr>
            <p:cNvPr id="5" name="Wolke 4"/>
            <p:cNvSpPr/>
            <p:nvPr/>
          </p:nvSpPr>
          <p:spPr>
            <a:xfrm rot="18461206">
              <a:off x="4158106" y="3135632"/>
              <a:ext cx="1240293" cy="3503170"/>
            </a:xfrm>
            <a:prstGeom prst="clou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Wolke 5"/>
            <p:cNvSpPr/>
            <p:nvPr/>
          </p:nvSpPr>
          <p:spPr>
            <a:xfrm>
              <a:off x="535641" y="2265441"/>
              <a:ext cx="1437265" cy="1098244"/>
            </a:xfrm>
            <a:prstGeom prst="clou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Wolke 6"/>
            <p:cNvSpPr/>
            <p:nvPr/>
          </p:nvSpPr>
          <p:spPr>
            <a:xfrm rot="18944931">
              <a:off x="1477075" y="1719721"/>
              <a:ext cx="786080" cy="2658165"/>
            </a:xfrm>
            <a:prstGeom prst="clou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Wolke 7"/>
            <p:cNvSpPr/>
            <p:nvPr/>
          </p:nvSpPr>
          <p:spPr>
            <a:xfrm>
              <a:off x="1972907" y="1857488"/>
              <a:ext cx="4226413" cy="1349305"/>
            </a:xfrm>
            <a:prstGeom prst="clou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Wolke 8"/>
            <p:cNvSpPr/>
            <p:nvPr/>
          </p:nvSpPr>
          <p:spPr>
            <a:xfrm>
              <a:off x="1692437" y="511491"/>
              <a:ext cx="1573937" cy="2054670"/>
            </a:xfrm>
            <a:prstGeom prst="clou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Wolke 9"/>
            <p:cNvSpPr/>
            <p:nvPr/>
          </p:nvSpPr>
          <p:spPr>
            <a:xfrm>
              <a:off x="4441947" y="1080545"/>
              <a:ext cx="2211614" cy="474712"/>
            </a:xfrm>
            <a:prstGeom prst="clou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solidFill>
                    <a:schemeClr val="tx1"/>
                  </a:solidFill>
                </a:rPr>
                <a:t>IPv6 </a:t>
              </a:r>
              <a:r>
                <a:rPr lang="de-DE" b="1" dirty="0" err="1" smtClean="0">
                  <a:solidFill>
                    <a:schemeClr val="tx1"/>
                  </a:solidFill>
                </a:rPr>
                <a:t>enabled</a:t>
              </a:r>
              <a:endParaRPr lang="de-DE" b="1" dirty="0">
                <a:solidFill>
                  <a:schemeClr val="tx1"/>
                </a:solidFill>
              </a:endParaRPr>
            </a:p>
          </p:txBody>
        </p:sp>
        <p:sp>
          <p:nvSpPr>
            <p:cNvPr id="11" name="Wolke 10"/>
            <p:cNvSpPr/>
            <p:nvPr/>
          </p:nvSpPr>
          <p:spPr>
            <a:xfrm>
              <a:off x="1972907" y="2702653"/>
              <a:ext cx="2013593" cy="1484529"/>
            </a:xfrm>
            <a:prstGeom prst="clou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Wolke 11"/>
            <p:cNvSpPr/>
            <p:nvPr/>
          </p:nvSpPr>
          <p:spPr>
            <a:xfrm>
              <a:off x="3012986" y="3571989"/>
              <a:ext cx="3719719" cy="863239"/>
            </a:xfrm>
            <a:prstGeom prst="cloud">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3" name="Gruppieren 5"/>
          <p:cNvGrpSpPr/>
          <p:nvPr/>
        </p:nvGrpSpPr>
        <p:grpSpPr>
          <a:xfrm>
            <a:off x="3614729" y="3419589"/>
            <a:ext cx="3238147" cy="1094878"/>
            <a:chOff x="3614729" y="3667947"/>
            <a:chExt cx="3238147" cy="1094878"/>
          </a:xfrm>
        </p:grpSpPr>
        <p:cxnSp>
          <p:nvCxnSpPr>
            <p:cNvPr id="14" name="Gerade Verbindung 13"/>
            <p:cNvCxnSpPr>
              <a:endCxn id="16" idx="1"/>
            </p:cNvCxnSpPr>
            <p:nvPr/>
          </p:nvCxnSpPr>
          <p:spPr>
            <a:xfrm flipV="1">
              <a:off x="3614729" y="4215386"/>
              <a:ext cx="957501" cy="1946"/>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p:nvCxnSpPr>
          <p:spPr>
            <a:xfrm flipV="1">
              <a:off x="5652654" y="4207806"/>
              <a:ext cx="1200222" cy="1946"/>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16" name="Picture 12" descr="osa svg icon security network cloud"/>
            <p:cNvPicPr>
              <a:picLocks noChangeAspect="1" noChangeArrowheads="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4572230" y="3667947"/>
              <a:ext cx="1337599" cy="109487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feld 16"/>
            <p:cNvSpPr txBox="1"/>
            <p:nvPr/>
          </p:nvSpPr>
          <p:spPr>
            <a:xfrm>
              <a:off x="4769213" y="3906361"/>
              <a:ext cx="1019831" cy="584775"/>
            </a:xfrm>
            <a:prstGeom prst="rect">
              <a:avLst/>
            </a:prstGeom>
            <a:noFill/>
          </p:spPr>
          <p:txBody>
            <a:bodyPr wrap="none" rtlCol="0">
              <a:spAutoFit/>
            </a:bodyPr>
            <a:lstStyle/>
            <a:p>
              <a:pPr algn="ctr"/>
              <a:r>
                <a:rPr lang="de-DE" sz="1600" b="1" dirty="0" smtClean="0">
                  <a:solidFill>
                    <a:schemeClr val="bg1"/>
                  </a:solidFill>
                </a:rPr>
                <a:t>MPLS</a:t>
              </a:r>
              <a:r>
                <a:rPr lang="de-DE" sz="1600" b="1" dirty="0" smtClean="0"/>
                <a:t/>
              </a:r>
              <a:br>
                <a:rPr lang="de-DE" sz="1600" b="1" dirty="0" smtClean="0"/>
              </a:br>
              <a:r>
                <a:rPr lang="de-DE" sz="1600" b="1" dirty="0" smtClean="0">
                  <a:solidFill>
                    <a:schemeClr val="bg1"/>
                  </a:solidFill>
                </a:rPr>
                <a:t>Backbone</a:t>
              </a:r>
              <a:endParaRPr lang="de-DE" sz="1600" b="1" dirty="0">
                <a:solidFill>
                  <a:schemeClr val="bg1"/>
                </a:solidFill>
              </a:endParaRPr>
            </a:p>
          </p:txBody>
        </p:sp>
      </p:grpSp>
      <p:grpSp>
        <p:nvGrpSpPr>
          <p:cNvPr id="18" name="Gruppieren 74"/>
          <p:cNvGrpSpPr/>
          <p:nvPr/>
        </p:nvGrpSpPr>
        <p:grpSpPr>
          <a:xfrm>
            <a:off x="2262676" y="976539"/>
            <a:ext cx="1723824" cy="2566743"/>
            <a:chOff x="2262676" y="1224897"/>
            <a:chExt cx="1723824" cy="2566743"/>
          </a:xfrm>
        </p:grpSpPr>
        <p:cxnSp>
          <p:nvCxnSpPr>
            <p:cNvPr id="19" name="Gerade Verbindung 18"/>
            <p:cNvCxnSpPr/>
            <p:nvPr/>
          </p:nvCxnSpPr>
          <p:spPr>
            <a:xfrm>
              <a:off x="2856796" y="1803615"/>
              <a:ext cx="0" cy="522636"/>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flipH="1">
              <a:off x="2842310" y="1713355"/>
              <a:ext cx="834882" cy="731832"/>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a:off x="2810115" y="2951012"/>
              <a:ext cx="0" cy="84062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2" name="Picture 12" descr="osa svg icon security network cloud"/>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2262676" y="2105847"/>
              <a:ext cx="1094878" cy="109487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3" descr="osa svg icon security web server"/>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2475471" y="1224897"/>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15" descr="osa svg icon security network firewall"/>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2541143" y="3130004"/>
              <a:ext cx="537943" cy="53794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feld 24"/>
            <p:cNvSpPr txBox="1"/>
            <p:nvPr/>
          </p:nvSpPr>
          <p:spPr>
            <a:xfrm>
              <a:off x="2479406" y="2513799"/>
              <a:ext cx="643125" cy="369332"/>
            </a:xfrm>
            <a:prstGeom prst="rect">
              <a:avLst/>
            </a:prstGeom>
            <a:noFill/>
          </p:spPr>
          <p:txBody>
            <a:bodyPr wrap="none" rtlCol="0">
              <a:spAutoFit/>
            </a:bodyPr>
            <a:lstStyle/>
            <a:p>
              <a:r>
                <a:rPr lang="de-DE" b="1" dirty="0" smtClean="0"/>
                <a:t>DMZ</a:t>
              </a:r>
              <a:endParaRPr lang="de-DE" b="1" dirty="0"/>
            </a:p>
          </p:txBody>
        </p:sp>
        <p:pic>
          <p:nvPicPr>
            <p:cNvPr id="26" name="Picture 3" descr="osa svg icon security web server"/>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3289580" y="1224897"/>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15" descr="osa svg icon security network firewall"/>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3448557" y="2413069"/>
              <a:ext cx="537943" cy="53794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 name="Gruppieren 10"/>
          <p:cNvGrpSpPr/>
          <p:nvPr/>
        </p:nvGrpSpPr>
        <p:grpSpPr>
          <a:xfrm>
            <a:off x="3357554" y="1427596"/>
            <a:ext cx="4665405" cy="2440835"/>
            <a:chOff x="4162353" y="1558264"/>
            <a:chExt cx="4665405" cy="2440835"/>
          </a:xfrm>
        </p:grpSpPr>
        <p:pic>
          <p:nvPicPr>
            <p:cNvPr id="29" name="Picture 5" descr="osa svg icon security user generic blue"/>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8177461" y="2118301"/>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12" descr="osa svg icon security network cloud"/>
            <p:cNvPicPr>
              <a:picLocks noChangeAspect="1" noChangeArrowheads="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6751693" y="1988157"/>
              <a:ext cx="1094878" cy="109487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1" name="Gerade Verbindung 30"/>
            <p:cNvCxnSpPr>
              <a:stCxn id="22" idx="3"/>
              <a:endCxn id="30" idx="1"/>
            </p:cNvCxnSpPr>
            <p:nvPr/>
          </p:nvCxnSpPr>
          <p:spPr>
            <a:xfrm>
              <a:off x="4162353" y="2535596"/>
              <a:ext cx="258934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2" name="Gerade Verbindung 31"/>
            <p:cNvCxnSpPr/>
            <p:nvPr/>
          </p:nvCxnSpPr>
          <p:spPr>
            <a:xfrm>
              <a:off x="7373248" y="2833322"/>
              <a:ext cx="0" cy="1165777"/>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flipV="1">
              <a:off x="7716979" y="1988157"/>
              <a:ext cx="586277" cy="455292"/>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p:nvCxnSpPr>
          <p:spPr>
            <a:xfrm>
              <a:off x="7743937" y="2443449"/>
              <a:ext cx="602207" cy="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p:nvCxnSpPr>
          <p:spPr>
            <a:xfrm>
              <a:off x="7744147" y="2447847"/>
              <a:ext cx="704194" cy="635188"/>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pic>
          <p:nvPicPr>
            <p:cNvPr id="36" name="Picture 10" descr="osa svg icon security user generic green"/>
            <p:cNvPicPr>
              <a:picLocks noChangeAspect="1" noChangeArrowheads="1"/>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8177461" y="2715017"/>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0" descr="osa svg icon security user generic green"/>
            <p:cNvPicPr>
              <a:picLocks noChangeAspect="1" noChangeArrowheads="1"/>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8130508" y="1558264"/>
              <a:ext cx="650297" cy="650297"/>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feld 37"/>
            <p:cNvSpPr txBox="1"/>
            <p:nvPr/>
          </p:nvSpPr>
          <p:spPr>
            <a:xfrm>
              <a:off x="6843678" y="2327497"/>
              <a:ext cx="958789" cy="369332"/>
            </a:xfrm>
            <a:prstGeom prst="rect">
              <a:avLst/>
            </a:prstGeom>
            <a:noFill/>
          </p:spPr>
          <p:txBody>
            <a:bodyPr wrap="none" rtlCol="0">
              <a:spAutoFit/>
            </a:bodyPr>
            <a:lstStyle/>
            <a:p>
              <a:r>
                <a:rPr lang="de-DE" b="1" dirty="0" smtClean="0">
                  <a:solidFill>
                    <a:srgbClr val="FFFF00"/>
                  </a:solidFill>
                </a:rPr>
                <a:t>Internet</a:t>
              </a:r>
              <a:endParaRPr lang="de-DE" b="1" dirty="0">
                <a:solidFill>
                  <a:srgbClr val="FFFF00"/>
                </a:solidFill>
              </a:endParaRPr>
            </a:p>
          </p:txBody>
        </p:sp>
      </p:grpSp>
      <p:pic>
        <p:nvPicPr>
          <p:cNvPr id="39" name="Picture 3" descr="osa svg icon security application server"/>
          <p:cNvPicPr>
            <a:picLocks noChangeAspect="1" noChangeArrowheads="1"/>
          </p:cNvPicPr>
          <p:nvPr/>
        </p:nvPicPr>
        <p:blipFill>
          <a:blip r:embed="rId11" cstate="screen">
            <a:extLst>
              <a:ext uri="{28A0092B-C50C-407E-A947-70E740481C1C}">
                <a14:useLocalDpi xmlns:a14="http://schemas.microsoft.com/office/drawing/2010/main" xmlns="" val="0"/>
              </a:ext>
            </a:extLst>
          </a:blip>
          <a:srcRect/>
          <a:stretch>
            <a:fillRect/>
          </a:stretch>
        </p:blipFill>
        <p:spPr bwMode="auto">
          <a:xfrm>
            <a:off x="1322610" y="3917630"/>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4" descr="osa svg icon security desktop computer"/>
          <p:cNvPicPr>
            <a:picLocks noChangeAspect="1" noChangeArrowheads="1"/>
          </p:cNvPicPr>
          <p:nvPr/>
        </p:nvPicPr>
        <p:blipFill>
          <a:blip r:embed="rId12" cstate="screen">
            <a:extLst>
              <a:ext uri="{28A0092B-C50C-407E-A947-70E740481C1C}">
                <a14:useLocalDpi xmlns:a14="http://schemas.microsoft.com/office/drawing/2010/main" xmlns="" val="0"/>
              </a:ext>
            </a:extLst>
          </a:blip>
          <a:srcRect/>
          <a:stretch>
            <a:fillRect/>
          </a:stretch>
        </p:blipFill>
        <p:spPr bwMode="auto">
          <a:xfrm>
            <a:off x="1612379" y="5621778"/>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4" descr="osa svg icon security database server"/>
          <p:cNvPicPr>
            <a:picLocks noChangeAspect="1" noChangeArrowheads="1"/>
          </p:cNvPicPr>
          <p:nvPr/>
        </p:nvPicPr>
        <p:blipFill>
          <a:blip r:embed="rId13" cstate="screen">
            <a:extLst>
              <a:ext uri="{28A0092B-C50C-407E-A947-70E740481C1C}">
                <a14:useLocalDpi xmlns:a14="http://schemas.microsoft.com/office/drawing/2010/main" xmlns="" val="0"/>
              </a:ext>
            </a:extLst>
          </a:blip>
          <a:srcRect/>
          <a:stretch>
            <a:fillRect/>
          </a:stretch>
        </p:blipFill>
        <p:spPr bwMode="auto">
          <a:xfrm>
            <a:off x="962082" y="2556497"/>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10" descr="osa svg icon security e-mail server"/>
          <p:cNvPicPr>
            <a:picLocks noChangeAspect="1" noChangeArrowheads="1"/>
          </p:cNvPicPr>
          <p:nvPr/>
        </p:nvPicPr>
        <p:blipFill>
          <a:blip r:embed="rId14" cstate="screen">
            <a:extLst>
              <a:ext uri="{28A0092B-C50C-407E-A947-70E740481C1C}">
                <a14:useLocalDpi xmlns:a14="http://schemas.microsoft.com/office/drawing/2010/main" xmlns="" val="0"/>
              </a:ext>
            </a:extLst>
          </a:blip>
          <a:srcRect/>
          <a:stretch>
            <a:fillRect/>
          </a:stretch>
        </p:blipFill>
        <p:spPr bwMode="auto">
          <a:xfrm>
            <a:off x="492553" y="3532357"/>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12" descr="osa svg icon security network cloud"/>
          <p:cNvPicPr>
            <a:picLocks noChangeAspect="1" noChangeArrowheads="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262675" y="3368922"/>
            <a:ext cx="1145545" cy="114554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12" descr="osa svg icon security network cloud"/>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2158473" y="4930959"/>
            <a:ext cx="1199081" cy="119908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5" name="Gerade Verbindung 44"/>
          <p:cNvCxnSpPr/>
          <p:nvPr/>
        </p:nvCxnSpPr>
        <p:spPr>
          <a:xfrm>
            <a:off x="2842310" y="4280586"/>
            <a:ext cx="0" cy="84062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46" name="Picture 15" descr="osa svg icon security network firewall"/>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2587825" y="4375752"/>
            <a:ext cx="537943" cy="537943"/>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15" descr="osa svg icon security network firewall"/>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3408221" y="3698056"/>
            <a:ext cx="537943" cy="537943"/>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14" descr="osa svg icon security desktop computer"/>
          <p:cNvPicPr>
            <a:picLocks noChangeAspect="1" noChangeArrowheads="1"/>
          </p:cNvPicPr>
          <p:nvPr/>
        </p:nvPicPr>
        <p:blipFill>
          <a:blip r:embed="rId12" cstate="screen">
            <a:extLst>
              <a:ext uri="{28A0092B-C50C-407E-A947-70E740481C1C}">
                <a14:useLocalDpi xmlns:a14="http://schemas.microsoft.com/office/drawing/2010/main" xmlns="" val="0"/>
              </a:ext>
            </a:extLst>
          </a:blip>
          <a:srcRect/>
          <a:stretch>
            <a:fillRect/>
          </a:stretch>
        </p:blipFill>
        <p:spPr bwMode="auto">
          <a:xfrm>
            <a:off x="1715643" y="5879954"/>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2" descr="osa svg icon security terminal server virtualisation"/>
          <p:cNvPicPr>
            <a:picLocks noChangeAspect="1" noChangeArrowheads="1"/>
          </p:cNvPicPr>
          <p:nvPr/>
        </p:nvPicPr>
        <p:blipFill>
          <a:blip r:embed="rId15" cstate="screen">
            <a:extLst>
              <a:ext uri="{28A0092B-C50C-407E-A947-70E740481C1C}">
                <a14:useLocalDpi xmlns:a14="http://schemas.microsoft.com/office/drawing/2010/main" xmlns="" val="0"/>
              </a:ext>
            </a:extLst>
          </a:blip>
          <a:srcRect/>
          <a:stretch>
            <a:fillRect/>
          </a:stretch>
        </p:blipFill>
        <p:spPr bwMode="auto">
          <a:xfrm>
            <a:off x="3295867" y="5909394"/>
            <a:ext cx="650297" cy="6502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0" name="Gerade Verbindung 49"/>
          <p:cNvCxnSpPr>
            <a:stCxn id="41" idx="3"/>
          </p:cNvCxnSpPr>
          <p:nvPr/>
        </p:nvCxnSpPr>
        <p:spPr>
          <a:xfrm>
            <a:off x="1612379" y="2881646"/>
            <a:ext cx="975446" cy="899183"/>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1" name="Gerade Verbindung 50"/>
          <p:cNvCxnSpPr/>
          <p:nvPr/>
        </p:nvCxnSpPr>
        <p:spPr>
          <a:xfrm flipV="1">
            <a:off x="1951007" y="3917630"/>
            <a:ext cx="414933" cy="307522"/>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2" name="Gerade Verbindung 51"/>
          <p:cNvCxnSpPr/>
          <p:nvPr/>
        </p:nvCxnSpPr>
        <p:spPr>
          <a:xfrm>
            <a:off x="1085531" y="3868431"/>
            <a:ext cx="1280409" cy="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3" name="Gerade Verbindung 52"/>
          <p:cNvCxnSpPr/>
          <p:nvPr/>
        </p:nvCxnSpPr>
        <p:spPr>
          <a:xfrm flipV="1">
            <a:off x="2249852" y="5879954"/>
            <a:ext cx="592458" cy="240562"/>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4" name="Gerade Verbindung 53"/>
          <p:cNvCxnSpPr/>
          <p:nvPr/>
        </p:nvCxnSpPr>
        <p:spPr>
          <a:xfrm>
            <a:off x="2819941" y="5879247"/>
            <a:ext cx="588280" cy="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5" name="Gerade Verbindung 54"/>
          <p:cNvCxnSpPr/>
          <p:nvPr/>
        </p:nvCxnSpPr>
        <p:spPr>
          <a:xfrm>
            <a:off x="2810114" y="5893877"/>
            <a:ext cx="547440" cy="48103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6" name="Gerade Verbindung 55"/>
          <p:cNvCxnSpPr/>
          <p:nvPr/>
        </p:nvCxnSpPr>
        <p:spPr>
          <a:xfrm>
            <a:off x="2138268" y="5879954"/>
            <a:ext cx="718528" cy="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pic>
        <p:nvPicPr>
          <p:cNvPr id="57" name="Picture 2" descr="osa svg icon security terminal server virtualisation"/>
          <p:cNvPicPr>
            <a:picLocks noChangeAspect="1" noChangeArrowheads="1"/>
          </p:cNvPicPr>
          <p:nvPr/>
        </p:nvPicPr>
        <p:blipFill>
          <a:blip r:embed="rId15" cstate="screen">
            <a:extLst>
              <a:ext uri="{28A0092B-C50C-407E-A947-70E740481C1C}">
                <a14:useLocalDpi xmlns:a14="http://schemas.microsoft.com/office/drawing/2010/main" xmlns="" val="0"/>
              </a:ext>
            </a:extLst>
          </a:blip>
          <a:srcRect/>
          <a:stretch>
            <a:fillRect/>
          </a:stretch>
        </p:blipFill>
        <p:spPr bwMode="auto">
          <a:xfrm>
            <a:off x="3125768" y="5657664"/>
            <a:ext cx="650297" cy="650297"/>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Textfeld 57"/>
          <p:cNvSpPr txBox="1"/>
          <p:nvPr/>
        </p:nvSpPr>
        <p:spPr>
          <a:xfrm>
            <a:off x="2278721" y="3705628"/>
            <a:ext cx="1156150" cy="584775"/>
          </a:xfrm>
          <a:prstGeom prst="rect">
            <a:avLst/>
          </a:prstGeom>
          <a:noFill/>
        </p:spPr>
        <p:txBody>
          <a:bodyPr wrap="none" rtlCol="0">
            <a:spAutoFit/>
          </a:bodyPr>
          <a:lstStyle/>
          <a:p>
            <a:pPr algn="ctr"/>
            <a:r>
              <a:rPr lang="de-DE" sz="1600" b="1" dirty="0" smtClean="0"/>
              <a:t>Application</a:t>
            </a:r>
            <a:br>
              <a:rPr lang="de-DE" sz="1600" b="1" dirty="0" smtClean="0"/>
            </a:br>
            <a:r>
              <a:rPr lang="de-DE" sz="1600" b="1" dirty="0" smtClean="0"/>
              <a:t>Backbone</a:t>
            </a:r>
            <a:endParaRPr lang="de-DE" sz="1600" b="1" dirty="0"/>
          </a:p>
        </p:txBody>
      </p:sp>
      <p:sp>
        <p:nvSpPr>
          <p:cNvPr id="59" name="Textfeld 58"/>
          <p:cNvSpPr txBox="1"/>
          <p:nvPr/>
        </p:nvSpPr>
        <p:spPr>
          <a:xfrm>
            <a:off x="2356224" y="5272188"/>
            <a:ext cx="949875" cy="584775"/>
          </a:xfrm>
          <a:prstGeom prst="rect">
            <a:avLst/>
          </a:prstGeom>
          <a:noFill/>
        </p:spPr>
        <p:txBody>
          <a:bodyPr wrap="none" rtlCol="0">
            <a:spAutoFit/>
          </a:bodyPr>
          <a:lstStyle/>
          <a:p>
            <a:pPr algn="ctr"/>
            <a:r>
              <a:rPr lang="de-DE" sz="1600" b="1" dirty="0" smtClean="0"/>
              <a:t>Citkomm</a:t>
            </a:r>
            <a:br>
              <a:rPr lang="de-DE" sz="1600" b="1" dirty="0" smtClean="0"/>
            </a:br>
            <a:r>
              <a:rPr lang="de-DE" sz="1600" b="1" dirty="0" smtClean="0"/>
              <a:t>LAN</a:t>
            </a:r>
            <a:endParaRPr lang="de-DE" sz="1600" b="1" dirty="0"/>
          </a:p>
        </p:txBody>
      </p:sp>
      <p:grpSp>
        <p:nvGrpSpPr>
          <p:cNvPr id="60" name="Gruppieren 57"/>
          <p:cNvGrpSpPr/>
          <p:nvPr/>
        </p:nvGrpSpPr>
        <p:grpSpPr>
          <a:xfrm>
            <a:off x="6154954" y="3363684"/>
            <a:ext cx="2031828" cy="1727945"/>
            <a:chOff x="6997925" y="3494352"/>
            <a:chExt cx="2031828" cy="1727945"/>
          </a:xfrm>
        </p:grpSpPr>
        <p:pic>
          <p:nvPicPr>
            <p:cNvPr id="61" name="Picture 2" descr="osa svg icon security terminal server virtualisation"/>
            <p:cNvPicPr>
              <a:picLocks noChangeAspect="1" noChangeArrowheads="1"/>
            </p:cNvPicPr>
            <p:nvPr/>
          </p:nvPicPr>
          <p:blipFill>
            <a:blip r:embed="rId15" cstate="screen">
              <a:extLst>
                <a:ext uri="{28A0092B-C50C-407E-A947-70E740481C1C}">
                  <a14:useLocalDpi xmlns:a14="http://schemas.microsoft.com/office/drawing/2010/main" xmlns="" val="0"/>
                </a:ext>
              </a:extLst>
            </a:blip>
            <a:srcRect/>
            <a:stretch>
              <a:fillRect/>
            </a:stretch>
          </p:blipFill>
          <p:spPr bwMode="auto">
            <a:xfrm>
              <a:off x="8379456" y="4419600"/>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12" descr="osa svg icon security network cloud"/>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630021" y="3494352"/>
              <a:ext cx="1150783" cy="1150783"/>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2" descr="osa svg icon security terminal server virtualisation"/>
            <p:cNvPicPr>
              <a:picLocks noChangeAspect="1" noChangeArrowheads="1"/>
            </p:cNvPicPr>
            <p:nvPr/>
          </p:nvPicPr>
          <p:blipFill>
            <a:blip r:embed="rId15" cstate="screen">
              <a:extLst>
                <a:ext uri="{28A0092B-C50C-407E-A947-70E740481C1C}">
                  <a14:useLocalDpi xmlns:a14="http://schemas.microsoft.com/office/drawing/2010/main" xmlns="" val="0"/>
                </a:ext>
              </a:extLst>
            </a:blip>
            <a:srcRect/>
            <a:stretch>
              <a:fillRect/>
            </a:stretch>
          </p:blipFill>
          <p:spPr bwMode="auto">
            <a:xfrm>
              <a:off x="8265156" y="4572000"/>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14" descr="osa svg icon security desktop computer"/>
            <p:cNvPicPr>
              <a:picLocks noChangeAspect="1" noChangeArrowheads="1"/>
            </p:cNvPicPr>
            <p:nvPr/>
          </p:nvPicPr>
          <p:blipFill>
            <a:blip r:embed="rId12" cstate="screen">
              <a:extLst>
                <a:ext uri="{28A0092B-C50C-407E-A947-70E740481C1C}">
                  <a14:useLocalDpi xmlns:a14="http://schemas.microsoft.com/office/drawing/2010/main" xmlns="" val="0"/>
                </a:ext>
              </a:extLst>
            </a:blip>
            <a:srcRect/>
            <a:stretch>
              <a:fillRect/>
            </a:stretch>
          </p:blipFill>
          <p:spPr bwMode="auto">
            <a:xfrm>
              <a:off x="7445222" y="4472418"/>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14" descr="osa svg icon security desktop computer"/>
            <p:cNvPicPr>
              <a:picLocks noChangeAspect="1" noChangeArrowheads="1"/>
            </p:cNvPicPr>
            <p:nvPr/>
          </p:nvPicPr>
          <p:blipFill>
            <a:blip r:embed="rId12" cstate="screen">
              <a:extLst>
                <a:ext uri="{28A0092B-C50C-407E-A947-70E740481C1C}">
                  <a14:useLocalDpi xmlns:a14="http://schemas.microsoft.com/office/drawing/2010/main" xmlns="" val="0"/>
                </a:ext>
              </a:extLst>
            </a:blip>
            <a:srcRect/>
            <a:stretch>
              <a:fillRect/>
            </a:stretch>
          </p:blipFill>
          <p:spPr bwMode="auto">
            <a:xfrm>
              <a:off x="7648222" y="4565896"/>
              <a:ext cx="650297" cy="6502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6" name="Gerade Verbindung 65"/>
            <p:cNvCxnSpPr>
              <a:stCxn id="64" idx="0"/>
            </p:cNvCxnSpPr>
            <p:nvPr/>
          </p:nvCxnSpPr>
          <p:spPr>
            <a:xfrm flipV="1">
              <a:off x="7770371" y="4355820"/>
              <a:ext cx="459229" cy="116598"/>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67" name="Gerade Verbindung 66"/>
            <p:cNvCxnSpPr/>
            <p:nvPr/>
          </p:nvCxnSpPr>
          <p:spPr>
            <a:xfrm>
              <a:off x="8229600" y="4366667"/>
              <a:ext cx="685853" cy="105751"/>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68" name="Gerade Verbindung 67"/>
            <p:cNvCxnSpPr>
              <a:endCxn id="63" idx="0"/>
            </p:cNvCxnSpPr>
            <p:nvPr/>
          </p:nvCxnSpPr>
          <p:spPr>
            <a:xfrm>
              <a:off x="8229600" y="4373446"/>
              <a:ext cx="360705" cy="198554"/>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69" name="Gerade Verbindung 68"/>
            <p:cNvCxnSpPr/>
            <p:nvPr/>
          </p:nvCxnSpPr>
          <p:spPr>
            <a:xfrm flipV="1">
              <a:off x="8103559" y="4355820"/>
              <a:ext cx="126041" cy="289315"/>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grpSp>
          <p:nvGrpSpPr>
            <p:cNvPr id="70" name="Gruppieren 4"/>
            <p:cNvGrpSpPr/>
            <p:nvPr/>
          </p:nvGrpSpPr>
          <p:grpSpPr>
            <a:xfrm>
              <a:off x="6997925" y="3702657"/>
              <a:ext cx="650297" cy="734471"/>
              <a:chOff x="1013233" y="782058"/>
              <a:chExt cx="650297" cy="734471"/>
            </a:xfrm>
          </p:grpSpPr>
          <p:pic>
            <p:nvPicPr>
              <p:cNvPr id="72" name="Picture 17" descr="osa svg icon security network hub switch generic"/>
              <p:cNvPicPr>
                <a:picLocks noChangeAspect="1" noChangeArrowheads="1"/>
              </p:cNvPicPr>
              <p:nvPr/>
            </p:nvPicPr>
            <p:blipFill>
              <a:blip r:embed="rId16" cstate="screen">
                <a:extLst>
                  <a:ext uri="{28A0092B-C50C-407E-A947-70E740481C1C}">
                    <a14:useLocalDpi xmlns:a14="http://schemas.microsoft.com/office/drawing/2010/main" xmlns="" val="0"/>
                  </a:ext>
                </a:extLst>
              </a:blip>
              <a:srcRect/>
              <a:stretch>
                <a:fillRect/>
              </a:stretch>
            </p:blipFill>
            <p:spPr bwMode="auto">
              <a:xfrm>
                <a:off x="1013233" y="782058"/>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15" descr="osa svg icon security network firewall"/>
              <p:cNvPicPr>
                <a:picLocks noChangeAspect="1" noChangeArrowheads="1"/>
              </p:cNvPicPr>
              <p:nvPr/>
            </p:nvPicPr>
            <p:blipFill>
              <a:blip r:embed="rId17" cstate="screen">
                <a:extLst>
                  <a:ext uri="{28A0092B-C50C-407E-A947-70E740481C1C}">
                    <a14:useLocalDpi xmlns:a14="http://schemas.microsoft.com/office/drawing/2010/main" xmlns="" val="0"/>
                  </a:ext>
                </a:extLst>
              </a:blip>
              <a:srcRect/>
              <a:stretch>
                <a:fillRect/>
              </a:stretch>
            </p:blipFill>
            <p:spPr bwMode="auto">
              <a:xfrm>
                <a:off x="1366956" y="990898"/>
                <a:ext cx="144884" cy="144884"/>
              </a:xfrm>
              <a:prstGeom prst="rect">
                <a:avLst/>
              </a:prstGeom>
              <a:noFill/>
              <a:extLst>
                <a:ext uri="{909E8E84-426E-40DD-AFC4-6F175D3DCCD1}">
                  <a14:hiddenFill xmlns:a14="http://schemas.microsoft.com/office/drawing/2010/main" xmlns="">
                    <a:solidFill>
                      <a:srgbClr val="FFFFFF"/>
                    </a:solidFill>
                  </a14:hiddenFill>
                </a:ext>
              </a:extLst>
            </p:spPr>
          </p:pic>
          <p:sp>
            <p:nvSpPr>
              <p:cNvPr id="74" name="Textfeld 1"/>
              <p:cNvSpPr txBox="1"/>
              <p:nvPr/>
            </p:nvSpPr>
            <p:spPr>
              <a:xfrm>
                <a:off x="1057599" y="1208752"/>
                <a:ext cx="561564" cy="307777"/>
              </a:xfrm>
              <a:prstGeom prst="rect">
                <a:avLst/>
              </a:prstGeom>
              <a:noFill/>
            </p:spPr>
            <p:txBody>
              <a:bodyPr wrap="none" rtlCol="0">
                <a:spAutoFit/>
              </a:bodyPr>
              <a:lstStyle/>
              <a:p>
                <a:r>
                  <a:rPr lang="de-DE" sz="1400" dirty="0" err="1" smtClean="0"/>
                  <a:t>iWan</a:t>
                </a:r>
                <a:endParaRPr lang="de-DE" sz="1400" dirty="0"/>
              </a:p>
            </p:txBody>
          </p:sp>
        </p:grpSp>
        <p:sp>
          <p:nvSpPr>
            <p:cNvPr id="71" name="Textfeld 72"/>
            <p:cNvSpPr txBox="1"/>
            <p:nvPr/>
          </p:nvSpPr>
          <p:spPr>
            <a:xfrm>
              <a:off x="7743937" y="3820968"/>
              <a:ext cx="1005917" cy="584775"/>
            </a:xfrm>
            <a:prstGeom prst="rect">
              <a:avLst/>
            </a:prstGeom>
            <a:noFill/>
          </p:spPr>
          <p:txBody>
            <a:bodyPr wrap="none" rtlCol="0">
              <a:spAutoFit/>
            </a:bodyPr>
            <a:lstStyle/>
            <a:p>
              <a:pPr algn="ctr"/>
              <a:r>
                <a:rPr lang="de-DE" sz="1600" b="1" dirty="0" smtClean="0"/>
                <a:t>Customer</a:t>
              </a:r>
              <a:br>
                <a:rPr lang="de-DE" sz="1600" b="1" dirty="0" smtClean="0"/>
              </a:br>
              <a:r>
                <a:rPr lang="de-DE" sz="1600" b="1" dirty="0" smtClean="0"/>
                <a:t>Network</a:t>
              </a:r>
              <a:endParaRPr lang="de-DE" sz="1600" b="1" dirty="0"/>
            </a:p>
          </p:txBody>
        </p:sp>
      </p:grpSp>
      <p:sp>
        <p:nvSpPr>
          <p:cNvPr id="75" name="Textfeld 74"/>
          <p:cNvSpPr txBox="1"/>
          <p:nvPr/>
        </p:nvSpPr>
        <p:spPr>
          <a:xfrm>
            <a:off x="154736" y="2132513"/>
            <a:ext cx="1457643" cy="369332"/>
          </a:xfrm>
          <a:prstGeom prst="rect">
            <a:avLst/>
          </a:prstGeom>
          <a:noFill/>
        </p:spPr>
        <p:txBody>
          <a:bodyPr wrap="none" rtlCol="0">
            <a:spAutoFit/>
          </a:bodyPr>
          <a:lstStyle/>
          <a:p>
            <a:r>
              <a:rPr lang="de-DE" dirty="0" smtClean="0"/>
              <a:t>Brunnenreich</a:t>
            </a:r>
            <a:endParaRPr lang="de-DE" dirty="0"/>
          </a:p>
        </p:txBody>
      </p:sp>
      <p:grpSp>
        <p:nvGrpSpPr>
          <p:cNvPr id="76" name="Gruppieren 22"/>
          <p:cNvGrpSpPr/>
          <p:nvPr/>
        </p:nvGrpSpPr>
        <p:grpSpPr>
          <a:xfrm>
            <a:off x="3677192" y="4041282"/>
            <a:ext cx="3947963" cy="2711260"/>
            <a:chOff x="4520163" y="4171950"/>
            <a:chExt cx="3947963" cy="2711260"/>
          </a:xfrm>
        </p:grpSpPr>
        <p:pic>
          <p:nvPicPr>
            <p:cNvPr id="77" name="Picture 12" descr="osa svg icon security network cloud"/>
            <p:cNvPicPr>
              <a:picLocks noChangeAspect="1" noChangeArrowheads="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5400747" y="4762877"/>
              <a:ext cx="1094878" cy="1094878"/>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12" descr="osa svg icon security network cloud"/>
            <p:cNvPicPr>
              <a:picLocks noChangeAspect="1" noChangeArrowheads="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7373248" y="5788332"/>
              <a:ext cx="1094878" cy="109487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9" name="Gerade Verbindung 78"/>
            <p:cNvCxnSpPr/>
            <p:nvPr/>
          </p:nvCxnSpPr>
          <p:spPr>
            <a:xfrm>
              <a:off x="4520163" y="4171950"/>
              <a:ext cx="1080537" cy="80010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80" name="Gerade Verbindung 79"/>
            <p:cNvCxnSpPr/>
            <p:nvPr/>
          </p:nvCxnSpPr>
          <p:spPr>
            <a:xfrm>
              <a:off x="6486100" y="5526146"/>
              <a:ext cx="962450" cy="725037"/>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81" name="Grafik 80"/>
            <p:cNvPicPr>
              <a:picLocks noChangeAspect="1"/>
            </p:cNvPicPr>
            <p:nvPr/>
          </p:nvPicPr>
          <p:blipFill>
            <a:blip r:embed="rId18" cstate="screen">
              <a:extLst>
                <a:ext uri="{28A0092B-C50C-407E-A947-70E740481C1C}">
                  <a14:useLocalDpi xmlns:a14="http://schemas.microsoft.com/office/drawing/2010/main" xmlns="" val="0"/>
                </a:ext>
              </a:extLst>
            </a:blip>
            <a:stretch>
              <a:fillRect/>
            </a:stretch>
          </p:blipFill>
          <p:spPr>
            <a:xfrm>
              <a:off x="4613151" y="4348593"/>
              <a:ext cx="651600" cy="359150"/>
            </a:xfrm>
            <a:prstGeom prst="rect">
              <a:avLst/>
            </a:prstGeom>
          </p:spPr>
        </p:pic>
        <p:sp>
          <p:nvSpPr>
            <p:cNvPr id="82" name="Textfeld 81"/>
            <p:cNvSpPr txBox="1"/>
            <p:nvPr/>
          </p:nvSpPr>
          <p:spPr>
            <a:xfrm>
              <a:off x="7575676" y="6130903"/>
              <a:ext cx="770468" cy="338554"/>
            </a:xfrm>
            <a:prstGeom prst="rect">
              <a:avLst/>
            </a:prstGeom>
            <a:noFill/>
          </p:spPr>
          <p:txBody>
            <a:bodyPr wrap="none" rtlCol="0">
              <a:spAutoFit/>
            </a:bodyPr>
            <a:lstStyle/>
            <a:p>
              <a:pPr algn="ctr"/>
              <a:r>
                <a:rPr lang="de-DE" sz="1600" b="1" dirty="0" smtClean="0">
                  <a:solidFill>
                    <a:schemeClr val="bg1"/>
                  </a:solidFill>
                </a:rPr>
                <a:t>sTESTA</a:t>
              </a:r>
              <a:endParaRPr lang="de-DE" sz="1600" b="1" dirty="0">
                <a:solidFill>
                  <a:schemeClr val="bg1"/>
                </a:solidFill>
              </a:endParaRPr>
            </a:p>
          </p:txBody>
        </p:sp>
        <p:sp>
          <p:nvSpPr>
            <p:cNvPr id="83" name="Textfeld 82"/>
            <p:cNvSpPr txBox="1"/>
            <p:nvPr/>
          </p:nvSpPr>
          <p:spPr>
            <a:xfrm>
              <a:off x="5476697" y="4939588"/>
              <a:ext cx="1019831" cy="584775"/>
            </a:xfrm>
            <a:prstGeom prst="rect">
              <a:avLst/>
            </a:prstGeom>
            <a:noFill/>
          </p:spPr>
          <p:txBody>
            <a:bodyPr wrap="none" rtlCol="0">
              <a:spAutoFit/>
            </a:bodyPr>
            <a:lstStyle/>
            <a:p>
              <a:pPr algn="ctr"/>
              <a:r>
                <a:rPr lang="de-DE" sz="1600" b="1" dirty="0" smtClean="0">
                  <a:solidFill>
                    <a:schemeClr val="bg1"/>
                  </a:solidFill>
                </a:rPr>
                <a:t>DOI</a:t>
              </a:r>
              <a:br>
                <a:rPr lang="de-DE" sz="1600" b="1" dirty="0" smtClean="0">
                  <a:solidFill>
                    <a:schemeClr val="bg1"/>
                  </a:solidFill>
                </a:rPr>
              </a:br>
              <a:r>
                <a:rPr lang="de-DE" sz="1600" b="1" dirty="0" smtClean="0">
                  <a:solidFill>
                    <a:schemeClr val="bg1"/>
                  </a:solidFill>
                </a:rPr>
                <a:t>Backbone</a:t>
              </a:r>
              <a:endParaRPr lang="de-DE" sz="1600" b="1" dirty="0">
                <a:solidFill>
                  <a:schemeClr val="bg1"/>
                </a:solidFill>
              </a:endParaRPr>
            </a:p>
          </p:txBody>
        </p:sp>
      </p:grpSp>
      <p:sp>
        <p:nvSpPr>
          <p:cNvPr id="3" name="Titel 2"/>
          <p:cNvSpPr>
            <a:spLocks noGrp="1"/>
          </p:cNvSpPr>
          <p:nvPr>
            <p:ph type="ctrTitle"/>
          </p:nvPr>
        </p:nvSpPr>
        <p:spPr/>
        <p:txBody>
          <a:bodyPr/>
          <a:lstStyle/>
          <a:p>
            <a:r>
              <a:rPr lang="de-DE" dirty="0" smtClean="0"/>
              <a:t>Ipv6 bei einem kommunalen </a:t>
            </a:r>
            <a:br>
              <a:rPr lang="de-DE" dirty="0" smtClean="0"/>
            </a:br>
            <a:r>
              <a:rPr lang="de-DE" dirty="0" err="1" smtClean="0"/>
              <a:t>it-dienstleister</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28</a:t>
            </a:fld>
            <a:endParaRPr lang="de-DE" dirty="0"/>
          </a:p>
        </p:txBody>
      </p:sp>
      <p:sp>
        <p:nvSpPr>
          <p:cNvPr id="3" name="Titel 2"/>
          <p:cNvSpPr>
            <a:spLocks noGrp="1"/>
          </p:cNvSpPr>
          <p:nvPr>
            <p:ph type="ctrTitle"/>
          </p:nvPr>
        </p:nvSpPr>
        <p:spPr/>
        <p:txBody>
          <a:bodyPr/>
          <a:lstStyle/>
          <a:p>
            <a:r>
              <a:rPr lang="de-DE" dirty="0" smtClean="0"/>
              <a:t>Quo </a:t>
            </a:r>
            <a:r>
              <a:rPr lang="de-DE" dirty="0" err="1" smtClean="0"/>
              <a:t>vadis</a:t>
            </a:r>
            <a:r>
              <a:rPr lang="de-DE" dirty="0" smtClean="0"/>
              <a:t> – IPv6?</a:t>
            </a:r>
            <a:endParaRPr lang="de-DE" dirty="0"/>
          </a:p>
        </p:txBody>
      </p:sp>
      <p:sp>
        <p:nvSpPr>
          <p:cNvPr id="4" name="Textplatzhalter 3"/>
          <p:cNvSpPr>
            <a:spLocks noGrp="1"/>
          </p:cNvSpPr>
          <p:nvPr>
            <p:ph type="body" sz="quarter" idx="14"/>
          </p:nvPr>
        </p:nvSpPr>
        <p:spPr>
          <a:xfrm>
            <a:off x="827584" y="1556792"/>
            <a:ext cx="7200800" cy="4824536"/>
          </a:xfrm>
        </p:spPr>
        <p:txBody>
          <a:bodyPr/>
          <a:lstStyle/>
          <a:p>
            <a:r>
              <a:rPr lang="de-DE" dirty="0" smtClean="0"/>
              <a:t>IPv6 geht</a:t>
            </a:r>
          </a:p>
          <a:p>
            <a:r>
              <a:rPr lang="de-DE" dirty="0" smtClean="0"/>
              <a:t>Im öffentlich erreichbaren Bereich des Netzes (Webserver/-</a:t>
            </a:r>
            <a:r>
              <a:rPr lang="de-DE" dirty="0" err="1" smtClean="0"/>
              <a:t>services</a:t>
            </a:r>
            <a:r>
              <a:rPr lang="de-DE" dirty="0" smtClean="0"/>
              <a:t>, DNS, E-Mail, VPN) schmerzarme Inbetriebnahme</a:t>
            </a:r>
          </a:p>
          <a:p>
            <a:r>
              <a:rPr lang="de-DE" dirty="0" smtClean="0"/>
              <a:t>Dort ist der Einsatz Pflicht, da zunehmend mit Problemen beim </a:t>
            </a:r>
            <a:r>
              <a:rPr lang="de-DE" dirty="0" err="1" smtClean="0"/>
              <a:t>Carrier</a:t>
            </a:r>
            <a:r>
              <a:rPr lang="de-DE" dirty="0" smtClean="0"/>
              <a:t> Grade NAT zu rechnen ist</a:t>
            </a:r>
          </a:p>
          <a:p>
            <a:r>
              <a:rPr lang="de-DE" dirty="0" err="1" smtClean="0"/>
              <a:t>Rollout</a:t>
            </a:r>
            <a:r>
              <a:rPr lang="de-DE" dirty="0" smtClean="0"/>
              <a:t> von IPv6 zum Endkunden ist im Gange</a:t>
            </a:r>
          </a:p>
          <a:p>
            <a:r>
              <a:rPr lang="de-DE" dirty="0" smtClean="0"/>
              <a:t>Es bleibt der entscheidende Vorteil des nicht nötigen NAT bei Netzzusammenschlüssen</a:t>
            </a:r>
          </a:p>
          <a:p>
            <a:r>
              <a:rPr lang="de-DE" dirty="0" smtClean="0"/>
              <a:t>Was hinter den Webfrontends und Terminal-</a:t>
            </a:r>
            <a:r>
              <a:rPr lang="de-DE" dirty="0" err="1" smtClean="0"/>
              <a:t>servern</a:t>
            </a:r>
            <a:r>
              <a:rPr lang="de-DE" dirty="0" smtClean="0"/>
              <a:t> passiert, kann noch ein ganze Weile </a:t>
            </a:r>
            <a:r>
              <a:rPr lang="de-DE" dirty="0" err="1" smtClean="0"/>
              <a:t>legacy</a:t>
            </a:r>
            <a:r>
              <a:rPr lang="de-DE" dirty="0" smtClean="0"/>
              <a:t> Technik sein</a:t>
            </a:r>
          </a:p>
          <a:p>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39A931D0-E39C-48BF-AF02-CCC2BA5EEA2A}" type="slidenum">
              <a:rPr lang="de-DE" smtClean="0"/>
              <a:pPr/>
              <a:t>29</a:t>
            </a:fld>
            <a:endParaRPr lang="de-DE" dirty="0"/>
          </a:p>
        </p:txBody>
      </p:sp>
      <p:sp>
        <p:nvSpPr>
          <p:cNvPr id="15" name="Textplatzhalter 14"/>
          <p:cNvSpPr>
            <a:spLocks noGrp="1"/>
          </p:cNvSpPr>
          <p:nvPr>
            <p:ph type="body" sz="quarter" idx="17"/>
          </p:nvPr>
        </p:nvSpPr>
        <p:spPr>
          <a:xfrm>
            <a:off x="5169194" y="4941169"/>
            <a:ext cx="2859191" cy="928694"/>
          </a:xfrm>
        </p:spPr>
        <p:txBody>
          <a:bodyPr/>
          <a:lstStyle/>
          <a:p>
            <a:r>
              <a:rPr lang="de-DE" dirty="0" smtClean="0"/>
              <a:t>Timo Baumgart</a:t>
            </a:r>
          </a:p>
          <a:p>
            <a:r>
              <a:rPr lang="de-DE" dirty="0" err="1" smtClean="0"/>
              <a:t>Citkomm</a:t>
            </a:r>
            <a:endParaRPr lang="de-DE" dirty="0" smtClean="0"/>
          </a:p>
          <a:p>
            <a:r>
              <a:rPr lang="de-DE" dirty="0" smtClean="0"/>
              <a:t>Abteilung </a:t>
            </a:r>
            <a:r>
              <a:rPr lang="de-DE" dirty="0" err="1" smtClean="0"/>
              <a:t>ISysP</a:t>
            </a:r>
            <a:endParaRPr lang="de-DE" dirty="0" smtClean="0"/>
          </a:p>
          <a:p>
            <a:r>
              <a:rPr lang="de-DE" dirty="0" smtClean="0"/>
              <a:t>Baumgart@citkomm.de</a:t>
            </a:r>
            <a:endParaRPr lang="de-DE" dirty="0"/>
          </a:p>
        </p:txBody>
      </p:sp>
      <p:grpSp>
        <p:nvGrpSpPr>
          <p:cNvPr id="6" name="Gruppieren 5"/>
          <p:cNvGrpSpPr/>
          <p:nvPr/>
        </p:nvGrpSpPr>
        <p:grpSpPr>
          <a:xfrm>
            <a:off x="1475656" y="4561383"/>
            <a:ext cx="2952328" cy="1308479"/>
            <a:chOff x="1115616" y="4561383"/>
            <a:chExt cx="2952328" cy="1308479"/>
          </a:xfrm>
        </p:grpSpPr>
        <p:sp>
          <p:nvSpPr>
            <p:cNvPr id="4" name="Textplatzhalter 14"/>
            <p:cNvSpPr txBox="1">
              <a:spLocks/>
            </p:cNvSpPr>
            <p:nvPr/>
          </p:nvSpPr>
          <p:spPr>
            <a:xfrm>
              <a:off x="1208753" y="4941168"/>
              <a:ext cx="2859191" cy="928694"/>
            </a:xfrm>
            <a:prstGeom prst="rect">
              <a:avLst/>
            </a:prstGeom>
          </p:spPr>
          <p:txBody>
            <a:bodyPr lIns="0" tIns="0" rIns="0" bIns="0"/>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de-DE" sz="1400" b="0" i="0" u="none" strike="noStrike" kern="1200" cap="none" spc="0" normalizeH="0" baseline="0" noProof="0" dirty="0" smtClean="0">
                  <a:ln>
                    <a:noFill/>
                  </a:ln>
                  <a:solidFill>
                    <a:srgbClr val="4C4C4C"/>
                  </a:solidFill>
                  <a:effectLst/>
                  <a:uLnTx/>
                  <a:uFillTx/>
                  <a:latin typeface="Arial" pitchFamily="34" charset="0"/>
                  <a:ea typeface="+mj-ea"/>
                  <a:cs typeface="Arial" pitchFamily="34" charset="0"/>
                </a:rPr>
                <a:t>Gerold Gruber</a:t>
              </a: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de-DE" sz="1400" b="0" i="0" u="none" strike="noStrike" kern="1200" cap="none" spc="0" normalizeH="0" baseline="0" noProof="0" dirty="0" err="1" smtClean="0">
                  <a:ln>
                    <a:noFill/>
                  </a:ln>
                  <a:solidFill>
                    <a:srgbClr val="4C4C4C"/>
                  </a:solidFill>
                  <a:effectLst/>
                  <a:uLnTx/>
                  <a:uFillTx/>
                  <a:latin typeface="Arial" pitchFamily="34" charset="0"/>
                  <a:ea typeface="+mj-ea"/>
                  <a:cs typeface="Arial" pitchFamily="34" charset="0"/>
                </a:rPr>
                <a:t>Citkomm</a:t>
              </a:r>
              <a:endParaRPr kumimoji="0" lang="de-DE" sz="1400" b="0" i="0" u="none" strike="noStrike" kern="1200" cap="none" spc="0" normalizeH="0" baseline="0" noProof="0" dirty="0" smtClean="0">
                <a:ln>
                  <a:noFill/>
                </a:ln>
                <a:solidFill>
                  <a:srgbClr val="4C4C4C"/>
                </a:solidFill>
                <a:effectLst/>
                <a:uLnTx/>
                <a:uFillTx/>
                <a:latin typeface="Arial" pitchFamily="34" charset="0"/>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de-DE" sz="1400" b="0" i="0" u="none" strike="noStrike" kern="1200" cap="none" spc="0" normalizeH="0" baseline="0" noProof="0" dirty="0" smtClean="0">
                  <a:ln>
                    <a:noFill/>
                  </a:ln>
                  <a:solidFill>
                    <a:srgbClr val="4C4C4C"/>
                  </a:solidFill>
                  <a:effectLst/>
                  <a:uLnTx/>
                  <a:uFillTx/>
                  <a:latin typeface="Arial" pitchFamily="34" charset="0"/>
                  <a:ea typeface="+mj-ea"/>
                  <a:cs typeface="Arial" pitchFamily="34" charset="0"/>
                </a:rPr>
                <a:t>Abteilung </a:t>
              </a:r>
              <a:r>
                <a:rPr kumimoji="0" lang="de-DE" sz="1400" b="0" i="0" u="none" strike="noStrike" kern="1200" cap="none" spc="0" normalizeH="0" baseline="0" noProof="0" dirty="0" err="1" smtClean="0">
                  <a:ln>
                    <a:noFill/>
                  </a:ln>
                  <a:solidFill>
                    <a:srgbClr val="4C4C4C"/>
                  </a:solidFill>
                  <a:effectLst/>
                  <a:uLnTx/>
                  <a:uFillTx/>
                  <a:latin typeface="Arial" pitchFamily="34" charset="0"/>
                  <a:ea typeface="+mj-ea"/>
                  <a:cs typeface="Arial" pitchFamily="34" charset="0"/>
                </a:rPr>
                <a:t>IISysB</a:t>
              </a:r>
              <a:endParaRPr kumimoji="0" lang="de-DE" sz="1400" b="0" i="0" u="none" strike="noStrike" kern="1200" cap="none" spc="0" normalizeH="0" baseline="0" noProof="0" dirty="0" smtClean="0">
                <a:ln>
                  <a:noFill/>
                </a:ln>
                <a:solidFill>
                  <a:srgbClr val="4C4C4C"/>
                </a:solidFill>
                <a:effectLst/>
                <a:uLnTx/>
                <a:uFillTx/>
                <a:latin typeface="Arial" pitchFamily="34" charset="0"/>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de-DE" sz="1400" b="0" i="0" u="none" strike="noStrike" kern="1200" cap="none" spc="0" normalizeH="0" baseline="0" noProof="0" dirty="0" smtClean="0">
                  <a:ln>
                    <a:noFill/>
                  </a:ln>
                  <a:solidFill>
                    <a:srgbClr val="4C4C4C"/>
                  </a:solidFill>
                  <a:effectLst/>
                  <a:uLnTx/>
                  <a:uFillTx/>
                  <a:latin typeface="Arial" pitchFamily="34" charset="0"/>
                  <a:ea typeface="+mj-ea"/>
                  <a:cs typeface="Arial" pitchFamily="34" charset="0"/>
                </a:rPr>
                <a:t>Gruber@citkomm.de</a:t>
              </a:r>
              <a:endParaRPr kumimoji="0" lang="de-DE" sz="1400" b="0" i="0" u="none" strike="noStrike" kern="1200" cap="none" spc="0" normalizeH="0" baseline="0" noProof="0" dirty="0">
                <a:ln>
                  <a:noFill/>
                </a:ln>
                <a:solidFill>
                  <a:srgbClr val="4C4C4C"/>
                </a:solidFill>
                <a:effectLst/>
                <a:uLnTx/>
                <a:uFillTx/>
                <a:latin typeface="Arial" pitchFamily="34" charset="0"/>
                <a:ea typeface="+mj-ea"/>
                <a:cs typeface="Arial" pitchFamily="34" charset="0"/>
              </a:endParaRPr>
            </a:p>
          </p:txBody>
        </p:sp>
        <p:sp>
          <p:nvSpPr>
            <p:cNvPr id="5" name="Textfeld 4"/>
            <p:cNvSpPr txBox="1"/>
            <p:nvPr/>
          </p:nvSpPr>
          <p:spPr>
            <a:xfrm>
              <a:off x="1115616" y="4561383"/>
              <a:ext cx="1872208" cy="307777"/>
            </a:xfrm>
            <a:prstGeom prst="rect">
              <a:avLst/>
            </a:prstGeom>
            <a:noFill/>
          </p:spPr>
          <p:txBody>
            <a:bodyPr wrap="square" rtlCol="0">
              <a:spAutoFit/>
            </a:bodyPr>
            <a:lstStyle/>
            <a:p>
              <a:r>
                <a:rPr lang="de-DE" sz="1400" dirty="0" smtClean="0">
                  <a:solidFill>
                    <a:schemeClr val="tx1">
                      <a:lumMod val="65000"/>
                      <a:lumOff val="35000"/>
                    </a:schemeClr>
                  </a:solidFill>
                </a:rPr>
                <a:t>Ihr Ansprechpartner:</a:t>
              </a:r>
              <a:endParaRPr lang="de-DE" sz="1400" dirty="0">
                <a:solidFill>
                  <a:schemeClr val="tx1">
                    <a:lumMod val="65000"/>
                    <a:lumOff val="35000"/>
                  </a:schemeClr>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4549698" y="200722"/>
            <a:ext cx="2274848" cy="10928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p:cNvSpPr>
            <a:spLocks noGrp="1"/>
          </p:cNvSpPr>
          <p:nvPr>
            <p:ph type="ctrTitle"/>
          </p:nvPr>
        </p:nvSpPr>
        <p:spPr/>
        <p:txBody>
          <a:bodyPr/>
          <a:lstStyle/>
          <a:p>
            <a:r>
              <a:rPr lang="de-DE" dirty="0" smtClean="0"/>
              <a:t>Wer wir sind …</a:t>
            </a:r>
            <a:br>
              <a:rPr lang="de-DE" dirty="0" smtClean="0"/>
            </a:br>
            <a:r>
              <a:rPr lang="de-DE" dirty="0" err="1" smtClean="0"/>
              <a:t>Citkomm</a:t>
            </a:r>
            <a:r>
              <a:rPr lang="de-DE" dirty="0" smtClean="0"/>
              <a:t> - Daten und Fakten</a:t>
            </a:r>
            <a:endParaRPr lang="de-DE" dirty="0"/>
          </a:p>
        </p:txBody>
      </p:sp>
      <p:sp>
        <p:nvSpPr>
          <p:cNvPr id="5" name="Textplatzhalter 4"/>
          <p:cNvSpPr>
            <a:spLocks noGrp="1"/>
          </p:cNvSpPr>
          <p:nvPr>
            <p:ph type="body" sz="quarter" idx="14"/>
          </p:nvPr>
        </p:nvSpPr>
        <p:spPr/>
        <p:txBody>
          <a:bodyPr/>
          <a:lstStyle/>
          <a:p>
            <a:r>
              <a:rPr lang="de-DE" dirty="0" smtClean="0"/>
              <a:t>Über 40 Jahre </a:t>
            </a:r>
          </a:p>
          <a:p>
            <a:pPr>
              <a:buNone/>
            </a:pPr>
            <a:r>
              <a:rPr lang="de-DE" dirty="0" smtClean="0"/>
              <a:t>   Unternehmensgeschichte</a:t>
            </a:r>
          </a:p>
          <a:p>
            <a:endParaRPr lang="de-DE" sz="800" dirty="0" smtClean="0"/>
          </a:p>
          <a:p>
            <a:r>
              <a:rPr lang="de-DE" dirty="0" smtClean="0"/>
              <a:t>Einer der größten kommunalen</a:t>
            </a:r>
          </a:p>
          <a:p>
            <a:pPr>
              <a:buNone/>
            </a:pPr>
            <a:r>
              <a:rPr lang="de-DE" dirty="0" smtClean="0"/>
              <a:t>   IT-Dienstleister in NRW</a:t>
            </a:r>
          </a:p>
          <a:p>
            <a:endParaRPr lang="de-DE" sz="800" dirty="0" smtClean="0"/>
          </a:p>
          <a:p>
            <a:r>
              <a:rPr lang="de-DE" dirty="0" smtClean="0"/>
              <a:t>189 </a:t>
            </a:r>
            <a:r>
              <a:rPr lang="de-DE" dirty="0" err="1" smtClean="0"/>
              <a:t>MitarbeiterInnen</a:t>
            </a:r>
            <a:endParaRPr lang="de-DE" sz="1000" dirty="0" smtClean="0"/>
          </a:p>
          <a:p>
            <a:endParaRPr lang="de-DE" sz="800" dirty="0" smtClean="0"/>
          </a:p>
          <a:p>
            <a:r>
              <a:rPr lang="de-DE" dirty="0" smtClean="0"/>
              <a:t>Rd. 20 Mio. Umsatz (2012)</a:t>
            </a:r>
          </a:p>
          <a:p>
            <a:endParaRPr lang="de-DE" sz="800" dirty="0" smtClean="0"/>
          </a:p>
          <a:p>
            <a:r>
              <a:rPr lang="de-DE" dirty="0" smtClean="0"/>
              <a:t>Garant für engagierte und </a:t>
            </a:r>
          </a:p>
          <a:p>
            <a:pPr>
              <a:buNone/>
            </a:pPr>
            <a:r>
              <a:rPr lang="de-DE" dirty="0" smtClean="0"/>
              <a:t>   qualifizierte IT - Beratung</a:t>
            </a:r>
          </a:p>
          <a:p>
            <a:endParaRPr lang="de-DE" dirty="0"/>
          </a:p>
        </p:txBody>
      </p:sp>
      <p:sp>
        <p:nvSpPr>
          <p:cNvPr id="7" name="Textfeld 6"/>
          <p:cNvSpPr txBox="1"/>
          <p:nvPr/>
        </p:nvSpPr>
        <p:spPr>
          <a:xfrm>
            <a:off x="8460432" y="6392361"/>
            <a:ext cx="288032" cy="276999"/>
          </a:xfrm>
          <a:prstGeom prst="rect">
            <a:avLst/>
          </a:prstGeom>
          <a:noFill/>
        </p:spPr>
        <p:txBody>
          <a:bodyPr wrap="square" rtlCol="0">
            <a:spAutoFit/>
          </a:bodyPr>
          <a:lstStyle/>
          <a:p>
            <a:r>
              <a:rPr lang="de-DE" sz="1200" dirty="0" smtClean="0">
                <a:solidFill>
                  <a:schemeClr val="bg1"/>
                </a:solidFill>
              </a:rPr>
              <a:t>3</a:t>
            </a:r>
            <a:endParaRPr lang="de-DE" sz="1200" dirty="0">
              <a:solidFill>
                <a:schemeClr val="bg1"/>
              </a:solidFill>
            </a:endParaRPr>
          </a:p>
        </p:txBody>
      </p:sp>
      <p:pic>
        <p:nvPicPr>
          <p:cNvPr id="8" name="Grafik 7" descr="Citkomm Gebäude.jpg"/>
          <p:cNvPicPr>
            <a:picLocks noChangeAspect="1"/>
          </p:cNvPicPr>
          <p:nvPr/>
        </p:nvPicPr>
        <p:blipFill>
          <a:blip r:embed="rId3" cstate="print"/>
          <a:srcRect l="15940"/>
          <a:stretch>
            <a:fillRect/>
          </a:stretch>
        </p:blipFill>
        <p:spPr>
          <a:xfrm>
            <a:off x="4788024" y="3068960"/>
            <a:ext cx="5316488" cy="2333625"/>
          </a:xfrm>
          <a:prstGeom prst="round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bgerundetes Rechteck 5"/>
          <p:cNvSpPr/>
          <p:nvPr/>
        </p:nvSpPr>
        <p:spPr>
          <a:xfrm>
            <a:off x="4549698" y="200722"/>
            <a:ext cx="2274848" cy="10928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p:cNvSpPr>
            <a:spLocks noGrp="1"/>
          </p:cNvSpPr>
          <p:nvPr>
            <p:ph type="ctrTitle"/>
          </p:nvPr>
        </p:nvSpPr>
        <p:spPr>
          <a:xfrm>
            <a:off x="574085" y="641404"/>
            <a:ext cx="6014139" cy="771372"/>
          </a:xfrm>
        </p:spPr>
        <p:txBody>
          <a:bodyPr/>
          <a:lstStyle/>
          <a:p>
            <a:r>
              <a:rPr lang="de-DE" dirty="0" smtClean="0"/>
              <a:t>Wer wir sind …</a:t>
            </a:r>
            <a:br>
              <a:rPr lang="de-DE" dirty="0" smtClean="0"/>
            </a:br>
            <a:r>
              <a:rPr lang="de-DE" dirty="0" smtClean="0"/>
              <a:t>Zwei Teams – eine Mannschaft</a:t>
            </a:r>
            <a:endParaRPr lang="de-DE" dirty="0"/>
          </a:p>
        </p:txBody>
      </p:sp>
      <p:sp>
        <p:nvSpPr>
          <p:cNvPr id="5" name="Textplatzhalter 4"/>
          <p:cNvSpPr>
            <a:spLocks noGrp="1"/>
          </p:cNvSpPr>
          <p:nvPr>
            <p:ph type="body" sz="quarter" idx="14"/>
          </p:nvPr>
        </p:nvSpPr>
        <p:spPr/>
        <p:txBody>
          <a:bodyPr/>
          <a:lstStyle/>
          <a:p>
            <a:pPr>
              <a:buNone/>
            </a:pPr>
            <a:endParaRPr lang="de-DE" sz="800" b="1" dirty="0" smtClean="0"/>
          </a:p>
          <a:p>
            <a:r>
              <a:rPr lang="de-DE" dirty="0" smtClean="0"/>
              <a:t>KDVZ </a:t>
            </a:r>
            <a:r>
              <a:rPr lang="de-DE" dirty="0" err="1" smtClean="0"/>
              <a:t>Citkomm</a:t>
            </a:r>
            <a:endParaRPr lang="de-DE" dirty="0" smtClean="0"/>
          </a:p>
          <a:p>
            <a:pPr lvl="1"/>
            <a:r>
              <a:rPr lang="de-DE" dirty="0" smtClean="0"/>
              <a:t>Zweckverband getragen von: </a:t>
            </a:r>
          </a:p>
          <a:p>
            <a:pPr lvl="1"/>
            <a:r>
              <a:rPr lang="de-DE" dirty="0" smtClean="0"/>
              <a:t>Hochsauerlandkreis, Märkischer Kreis, </a:t>
            </a:r>
          </a:p>
          <a:p>
            <a:pPr lvl="1">
              <a:buNone/>
            </a:pPr>
            <a:r>
              <a:rPr lang="de-DE" dirty="0" smtClean="0"/>
              <a:t>	Kreis Soest und 41 in diesen Kreisen                           liegenden Städten und Gemeinden</a:t>
            </a:r>
          </a:p>
          <a:p>
            <a:pPr lvl="1">
              <a:buNone/>
            </a:pPr>
            <a:endParaRPr lang="de-DE" sz="800" dirty="0" smtClean="0"/>
          </a:p>
          <a:p>
            <a:r>
              <a:rPr lang="de-DE" dirty="0" err="1" smtClean="0"/>
              <a:t>Citkomm</a:t>
            </a:r>
            <a:r>
              <a:rPr lang="de-DE" dirty="0" smtClean="0"/>
              <a:t> </a:t>
            </a:r>
            <a:r>
              <a:rPr lang="de-DE" dirty="0" err="1" smtClean="0"/>
              <a:t>services</a:t>
            </a:r>
            <a:r>
              <a:rPr lang="de-DE" dirty="0" smtClean="0"/>
              <a:t> GmbH</a:t>
            </a:r>
          </a:p>
          <a:p>
            <a:pPr lvl="1"/>
            <a:r>
              <a:rPr lang="de-DE" dirty="0" smtClean="0"/>
              <a:t>100% Tochtergesellschaft</a:t>
            </a:r>
          </a:p>
          <a:p>
            <a:pPr lvl="1"/>
            <a:r>
              <a:rPr lang="de-DE" dirty="0" smtClean="0"/>
              <a:t>Zuständig für die Kunden außerhalb des  Zweckverbandes </a:t>
            </a:r>
          </a:p>
          <a:p>
            <a:pPr lvl="1">
              <a:buNone/>
            </a:pPr>
            <a:r>
              <a:rPr lang="de-DE" dirty="0" smtClean="0"/>
              <a:t>	(z.B. Evangelische Kirche im Rheinland,</a:t>
            </a:r>
          </a:p>
          <a:p>
            <a:pPr lvl="1">
              <a:buNone/>
            </a:pPr>
            <a:r>
              <a:rPr lang="de-DE" dirty="0" smtClean="0">
                <a:latin typeface="Arial" charset="0"/>
                <a:cs typeface="Arial" charset="0"/>
              </a:rPr>
              <a:t>	Sportklinik </a:t>
            </a:r>
            <a:r>
              <a:rPr lang="de-DE" dirty="0" err="1" smtClean="0">
                <a:latin typeface="Arial" charset="0"/>
                <a:cs typeface="Arial" charset="0"/>
              </a:rPr>
              <a:t>Hellersen</a:t>
            </a:r>
            <a:r>
              <a:rPr lang="de-DE" dirty="0" smtClean="0">
                <a:latin typeface="Arial" charset="0"/>
                <a:cs typeface="Arial" charset="0"/>
              </a:rPr>
              <a:t>, Stadt Oldenburg)</a:t>
            </a:r>
            <a:endParaRPr lang="de-DE" dirty="0" smtClean="0"/>
          </a:p>
          <a:p>
            <a:pPr lvl="1"/>
            <a:endParaRPr lang="de-DE" dirty="0" smtClean="0"/>
          </a:p>
          <a:p>
            <a:pPr>
              <a:buNone/>
            </a:pPr>
            <a:endParaRPr lang="de-DE" b="1" dirty="0"/>
          </a:p>
        </p:txBody>
      </p:sp>
      <p:pic>
        <p:nvPicPr>
          <p:cNvPr id="1026" name="Picture 2"/>
          <p:cNvPicPr>
            <a:picLocks noChangeAspect="1" noChangeArrowheads="1"/>
          </p:cNvPicPr>
          <p:nvPr/>
        </p:nvPicPr>
        <p:blipFill>
          <a:blip r:embed="rId3" cstate="print"/>
          <a:srcRect/>
          <a:stretch>
            <a:fillRect/>
          </a:stretch>
        </p:blipFill>
        <p:spPr bwMode="auto">
          <a:xfrm>
            <a:off x="5940152" y="2304132"/>
            <a:ext cx="4462463" cy="3213100"/>
          </a:xfrm>
          <a:prstGeom prst="rect">
            <a:avLst/>
          </a:prstGeom>
          <a:noFill/>
          <a:ln w="9525">
            <a:noFill/>
            <a:miter lim="800000"/>
            <a:headEnd/>
            <a:tailEnd/>
          </a:ln>
          <a:effectLst/>
        </p:spPr>
      </p:pic>
      <p:sp>
        <p:nvSpPr>
          <p:cNvPr id="7" name="Textfeld 6"/>
          <p:cNvSpPr txBox="1"/>
          <p:nvPr/>
        </p:nvSpPr>
        <p:spPr>
          <a:xfrm>
            <a:off x="8460432" y="6392361"/>
            <a:ext cx="288032" cy="276999"/>
          </a:xfrm>
          <a:prstGeom prst="rect">
            <a:avLst/>
          </a:prstGeom>
          <a:noFill/>
        </p:spPr>
        <p:txBody>
          <a:bodyPr wrap="square" rtlCol="0">
            <a:spAutoFit/>
          </a:bodyPr>
          <a:lstStyle/>
          <a:p>
            <a:r>
              <a:rPr lang="de-DE" sz="1200" dirty="0" smtClean="0">
                <a:solidFill>
                  <a:schemeClr val="bg1"/>
                </a:solidFill>
              </a:rPr>
              <a:t>4</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39A931D0-E39C-48BF-AF02-CCC2BA5EEA2A}" type="slidenum">
              <a:rPr lang="de-DE" smtClean="0"/>
              <a:pPr/>
              <a:t>5</a:t>
            </a:fld>
            <a:endParaRPr lang="de-DE"/>
          </a:p>
        </p:txBody>
      </p:sp>
      <p:sp>
        <p:nvSpPr>
          <p:cNvPr id="3" name="Titel 2"/>
          <p:cNvSpPr>
            <a:spLocks noGrp="1"/>
          </p:cNvSpPr>
          <p:nvPr>
            <p:ph type="ctrTitle"/>
          </p:nvPr>
        </p:nvSpPr>
        <p:spPr>
          <a:xfrm>
            <a:off x="502077" y="620688"/>
            <a:ext cx="6014139" cy="720080"/>
          </a:xfrm>
        </p:spPr>
        <p:txBody>
          <a:bodyPr/>
          <a:lstStyle/>
          <a:p>
            <a:r>
              <a:rPr lang="de-DE" dirty="0" smtClean="0"/>
              <a:t>EU-Pilot „GEN6“</a:t>
            </a:r>
            <a:br>
              <a:rPr lang="de-DE" dirty="0" smtClean="0"/>
            </a:br>
            <a:r>
              <a:rPr lang="de-DE" dirty="0" smtClean="0"/>
              <a:t>IPv6 </a:t>
            </a:r>
            <a:r>
              <a:rPr lang="de-DE" dirty="0" err="1" smtClean="0"/>
              <a:t>upgrade</a:t>
            </a:r>
            <a:r>
              <a:rPr lang="de-DE" dirty="0" smtClean="0"/>
              <a:t> </a:t>
            </a:r>
            <a:r>
              <a:rPr lang="de-DE" dirty="0" err="1" smtClean="0"/>
              <a:t>for</a:t>
            </a:r>
            <a:r>
              <a:rPr lang="de-DE" dirty="0" smtClean="0"/>
              <a:t> </a:t>
            </a:r>
            <a:r>
              <a:rPr lang="de-DE" dirty="0" err="1" smtClean="0"/>
              <a:t>eGovernment</a:t>
            </a:r>
            <a:endParaRPr lang="de-DE" dirty="0"/>
          </a:p>
        </p:txBody>
      </p:sp>
      <p:sp>
        <p:nvSpPr>
          <p:cNvPr id="4" name="Textplatzhalter 3"/>
          <p:cNvSpPr>
            <a:spLocks noGrp="1"/>
          </p:cNvSpPr>
          <p:nvPr>
            <p:ph type="body" sz="quarter" idx="14"/>
          </p:nvPr>
        </p:nvSpPr>
        <p:spPr/>
        <p:txBody>
          <a:bodyPr>
            <a:normAutofit lnSpcReduction="10000"/>
          </a:bodyPr>
          <a:lstStyle/>
          <a:p>
            <a:r>
              <a:rPr lang="de-DE" dirty="0" smtClean="0"/>
              <a:t>Ausschreibung Pilotprojekt</a:t>
            </a:r>
          </a:p>
          <a:p>
            <a:pPr lvl="1"/>
            <a:r>
              <a:rPr lang="de-DE" dirty="0" err="1" smtClean="0"/>
              <a:t>Piloting</a:t>
            </a:r>
            <a:r>
              <a:rPr lang="de-DE" dirty="0" smtClean="0"/>
              <a:t> IPv6 </a:t>
            </a:r>
            <a:r>
              <a:rPr lang="de-DE" dirty="0" err="1" smtClean="0"/>
              <a:t>upgrade</a:t>
            </a:r>
            <a:r>
              <a:rPr lang="de-DE" dirty="0" smtClean="0"/>
              <a:t> </a:t>
            </a:r>
            <a:r>
              <a:rPr lang="de-DE" dirty="0" err="1" smtClean="0"/>
              <a:t>for</a:t>
            </a:r>
            <a:r>
              <a:rPr lang="de-DE" dirty="0" smtClean="0"/>
              <a:t> </a:t>
            </a:r>
            <a:r>
              <a:rPr lang="de-DE" dirty="0" err="1" smtClean="0"/>
              <a:t>eGovernment</a:t>
            </a:r>
            <a:r>
              <a:rPr lang="de-DE" dirty="0" smtClean="0"/>
              <a:t> </a:t>
            </a:r>
            <a:r>
              <a:rPr lang="de-DE" dirty="0" err="1" smtClean="0"/>
              <a:t>services</a:t>
            </a:r>
            <a:r>
              <a:rPr lang="de-DE" dirty="0" smtClean="0"/>
              <a:t> in Europe</a:t>
            </a:r>
          </a:p>
          <a:p>
            <a:pPr lvl="1"/>
            <a:r>
              <a:rPr lang="de-DE" dirty="0" err="1" smtClean="0"/>
              <a:t>part-funded</a:t>
            </a:r>
            <a:r>
              <a:rPr lang="de-DE" dirty="0" smtClean="0"/>
              <a:t> EC </a:t>
            </a:r>
            <a:r>
              <a:rPr lang="de-DE" dirty="0" err="1" smtClean="0"/>
              <a:t>project</a:t>
            </a:r>
            <a:r>
              <a:rPr lang="de-DE" dirty="0" smtClean="0"/>
              <a:t> (CIP-ICT-PSP-2011-297239)</a:t>
            </a:r>
          </a:p>
          <a:p>
            <a:pPr lvl="1"/>
            <a:r>
              <a:rPr lang="de-DE" dirty="0" smtClean="0"/>
              <a:t>Zuschlag an Konsortium </a:t>
            </a:r>
            <a:br>
              <a:rPr lang="de-DE" dirty="0" smtClean="0"/>
            </a:br>
            <a:r>
              <a:rPr lang="de-DE" dirty="0" smtClean="0"/>
              <a:t>“</a:t>
            </a:r>
            <a:r>
              <a:rPr lang="de-DE" dirty="0" err="1" smtClean="0"/>
              <a:t>Governments</a:t>
            </a:r>
            <a:r>
              <a:rPr lang="de-DE" dirty="0" smtClean="0"/>
              <a:t> </a:t>
            </a:r>
            <a:r>
              <a:rPr lang="de-DE" dirty="0" err="1" smtClean="0"/>
              <a:t>ENabled</a:t>
            </a:r>
            <a:r>
              <a:rPr lang="de-DE" dirty="0" smtClean="0"/>
              <a:t> </a:t>
            </a:r>
            <a:r>
              <a:rPr lang="de-DE" dirty="0" err="1" smtClean="0"/>
              <a:t>with</a:t>
            </a:r>
            <a:r>
              <a:rPr lang="de-DE" dirty="0" smtClean="0"/>
              <a:t> IPv6 – GEN6” http://www.gen6-project.eu</a:t>
            </a:r>
          </a:p>
          <a:p>
            <a:r>
              <a:rPr lang="de-DE" dirty="0" smtClean="0"/>
              <a:t>Inhalt</a:t>
            </a:r>
          </a:p>
          <a:p>
            <a:pPr lvl="1"/>
            <a:r>
              <a:rPr lang="de-DE" dirty="0" smtClean="0"/>
              <a:t>IPv6 Ertüchtigung von bestehenden </a:t>
            </a:r>
            <a:r>
              <a:rPr lang="de-DE" dirty="0" err="1" smtClean="0"/>
              <a:t>eGovernment</a:t>
            </a:r>
            <a:r>
              <a:rPr lang="de-DE" dirty="0" smtClean="0"/>
              <a:t> Infrastrukturen und Services</a:t>
            </a:r>
          </a:p>
          <a:p>
            <a:pPr lvl="1"/>
            <a:r>
              <a:rPr lang="de-DE" dirty="0" smtClean="0"/>
              <a:t>Drei bis fünf komplementäre, prototypische Teilprojekte</a:t>
            </a:r>
          </a:p>
          <a:p>
            <a:pPr lvl="1"/>
            <a:r>
              <a:rPr lang="de-DE" dirty="0" smtClean="0"/>
              <a:t>Umsetzung über 24 Monate</a:t>
            </a:r>
          </a:p>
          <a:p>
            <a:pPr lvl="1"/>
            <a:r>
              <a:rPr lang="de-DE" dirty="0" smtClean="0"/>
              <a:t>Publikationen für </a:t>
            </a:r>
            <a:r>
              <a:rPr lang="de-DE" dirty="0" err="1" smtClean="0"/>
              <a:t>best</a:t>
            </a:r>
            <a:r>
              <a:rPr lang="de-DE" dirty="0" smtClean="0"/>
              <a:t> </a:t>
            </a:r>
            <a:r>
              <a:rPr lang="de-DE" dirty="0" err="1" smtClean="0"/>
              <a:t>practices</a:t>
            </a:r>
            <a:r>
              <a:rPr lang="de-DE" dirty="0" smtClean="0"/>
              <a:t>, Leitlinien, Methoden</a:t>
            </a:r>
          </a:p>
          <a:p>
            <a:pPr lvl="1"/>
            <a:r>
              <a:rPr lang="de-DE" dirty="0" smtClean="0"/>
              <a:t>Zielgruppengerichtete Veröffentlichungen / Multiplikationskampagne für Verwaltungen in der EU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404664"/>
            <a:ext cx="6336704" cy="936104"/>
          </a:xfrm>
        </p:spPr>
        <p:txBody>
          <a:bodyPr/>
          <a:lstStyle/>
          <a:p>
            <a:r>
              <a:rPr lang="en-US" dirty="0" smtClean="0"/>
              <a:t>EU-Pilot “GEN6”</a:t>
            </a:r>
            <a:br>
              <a:rPr lang="en-US" dirty="0" smtClean="0"/>
            </a:br>
            <a:r>
              <a:rPr lang="en-US" sz="1800" dirty="0" smtClean="0"/>
              <a:t>IPv6-Ertüchtigung </a:t>
            </a:r>
            <a:r>
              <a:rPr lang="de-DE" sz="1800" dirty="0" smtClean="0"/>
              <a:t>kommunaler</a:t>
            </a:r>
            <a:r>
              <a:rPr lang="en-US" sz="1800" dirty="0" smtClean="0"/>
              <a:t> IT-</a:t>
            </a:r>
            <a:r>
              <a:rPr lang="en-US" sz="1800" dirty="0" err="1" smtClean="0"/>
              <a:t>Dienstleister</a:t>
            </a:r>
            <a:endParaRPr lang="en-US" dirty="0"/>
          </a:p>
        </p:txBody>
      </p:sp>
      <p:sp>
        <p:nvSpPr>
          <p:cNvPr id="5" name="Content Placeholder 4"/>
          <p:cNvSpPr>
            <a:spLocks noGrp="1"/>
          </p:cNvSpPr>
          <p:nvPr>
            <p:ph type="body" sz="quarter" idx="14"/>
          </p:nvPr>
        </p:nvSpPr>
        <p:spPr>
          <a:xfrm>
            <a:off x="849600" y="1556792"/>
            <a:ext cx="7106400" cy="4968552"/>
          </a:xfrm>
        </p:spPr>
        <p:txBody>
          <a:bodyPr>
            <a:normAutofit fontScale="92500"/>
          </a:bodyPr>
          <a:lstStyle/>
          <a:p>
            <a:r>
              <a:rPr lang="de-DE" dirty="0" smtClean="0"/>
              <a:t>Nationaler Pilot in GEN6</a:t>
            </a:r>
          </a:p>
          <a:p>
            <a:r>
              <a:rPr lang="de-DE" dirty="0" smtClean="0"/>
              <a:t>Partner</a:t>
            </a:r>
          </a:p>
          <a:p>
            <a:pPr lvl="1"/>
            <a:r>
              <a:rPr lang="de-DE" dirty="0" err="1" smtClean="0"/>
              <a:t>Citkomm</a:t>
            </a:r>
            <a:endParaRPr lang="de-DE" dirty="0" smtClean="0"/>
          </a:p>
          <a:p>
            <a:pPr lvl="1"/>
            <a:r>
              <a:rPr lang="de-DE" dirty="0" smtClean="0"/>
              <a:t>Fraunhofer FOKUS</a:t>
            </a:r>
          </a:p>
          <a:p>
            <a:r>
              <a:rPr lang="de-DE" dirty="0" smtClean="0"/>
              <a:t>Einrichtung von IPv6 für ein kommunales RZ</a:t>
            </a:r>
          </a:p>
          <a:p>
            <a:pPr lvl="1"/>
            <a:r>
              <a:rPr lang="de-DE" dirty="0" smtClean="0"/>
              <a:t>Corporate Network</a:t>
            </a:r>
          </a:p>
          <a:p>
            <a:pPr lvl="1"/>
            <a:r>
              <a:rPr lang="de-DE" dirty="0" smtClean="0"/>
              <a:t>Zentrale Applikations-Services</a:t>
            </a:r>
          </a:p>
          <a:p>
            <a:pPr lvl="1"/>
            <a:r>
              <a:rPr lang="de-DE" dirty="0" smtClean="0"/>
              <a:t>Lokale Anwendernetze</a:t>
            </a:r>
          </a:p>
          <a:p>
            <a:pPr lvl="1"/>
            <a:r>
              <a:rPr lang="de-DE" dirty="0" smtClean="0"/>
              <a:t>Gateways zu anderen Netzen</a:t>
            </a:r>
          </a:p>
          <a:p>
            <a:r>
              <a:rPr lang="de-DE" dirty="0" smtClean="0"/>
              <a:t>IPv6 Ertüchtigung von </a:t>
            </a:r>
            <a:r>
              <a:rPr lang="de-DE" dirty="0" err="1" smtClean="0"/>
              <a:t>eGovernment</a:t>
            </a:r>
            <a:r>
              <a:rPr lang="de-DE" dirty="0" smtClean="0"/>
              <a:t> Infrastrukturen</a:t>
            </a:r>
          </a:p>
          <a:p>
            <a:r>
              <a:rPr lang="de-DE" dirty="0" smtClean="0"/>
              <a:t>Publikation von Erfahrungen, erprobten Anleitungen</a:t>
            </a:r>
          </a:p>
          <a:p>
            <a:r>
              <a:rPr lang="de-DE" dirty="0" smtClean="0"/>
              <a:t>Interoperabilität von verschiedenen Systemen</a:t>
            </a:r>
          </a:p>
        </p:txBody>
      </p:sp>
      <p:sp>
        <p:nvSpPr>
          <p:cNvPr id="7" name="Textfeld 6"/>
          <p:cNvSpPr txBox="1"/>
          <p:nvPr/>
        </p:nvSpPr>
        <p:spPr>
          <a:xfrm>
            <a:off x="8460432" y="6392361"/>
            <a:ext cx="288032" cy="276999"/>
          </a:xfrm>
          <a:prstGeom prst="rect">
            <a:avLst/>
          </a:prstGeom>
          <a:noFill/>
        </p:spPr>
        <p:txBody>
          <a:bodyPr wrap="square" rtlCol="0">
            <a:spAutoFit/>
          </a:bodyPr>
          <a:lstStyle/>
          <a:p>
            <a:r>
              <a:rPr lang="de-DE" sz="1200" dirty="0" smtClean="0">
                <a:solidFill>
                  <a:schemeClr val="bg1"/>
                </a:solidFill>
              </a:rPr>
              <a:t>6</a:t>
            </a:r>
            <a:endParaRPr lang="de-DE" sz="1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7</a:t>
            </a:fld>
            <a:endParaRPr lang="de-DE" dirty="0"/>
          </a:p>
        </p:txBody>
      </p:sp>
      <p:sp>
        <p:nvSpPr>
          <p:cNvPr id="3" name="Titel 2"/>
          <p:cNvSpPr>
            <a:spLocks noGrp="1"/>
          </p:cNvSpPr>
          <p:nvPr>
            <p:ph type="ctrTitle"/>
          </p:nvPr>
        </p:nvSpPr>
        <p:spPr/>
        <p:txBody>
          <a:bodyPr/>
          <a:lstStyle/>
          <a:p>
            <a:r>
              <a:rPr lang="de-DE" dirty="0" smtClean="0"/>
              <a:t>Vorgehen -</a:t>
            </a:r>
            <a:br>
              <a:rPr lang="de-DE" dirty="0" smtClean="0"/>
            </a:br>
            <a:r>
              <a:rPr lang="de-DE" dirty="0" smtClean="0"/>
              <a:t>Aus Sicht des Projektauftrags</a:t>
            </a:r>
            <a:endParaRPr lang="de-DE" dirty="0"/>
          </a:p>
        </p:txBody>
      </p:sp>
      <p:sp>
        <p:nvSpPr>
          <p:cNvPr id="4" name="Textplatzhalter 3"/>
          <p:cNvSpPr>
            <a:spLocks noGrp="1"/>
          </p:cNvSpPr>
          <p:nvPr>
            <p:ph type="body" sz="quarter" idx="14"/>
          </p:nvPr>
        </p:nvSpPr>
        <p:spPr>
          <a:xfrm>
            <a:off x="849600" y="1484784"/>
            <a:ext cx="7322800" cy="4896544"/>
          </a:xfrm>
        </p:spPr>
        <p:txBody>
          <a:bodyPr/>
          <a:lstStyle/>
          <a:p>
            <a:r>
              <a:rPr lang="de-DE" dirty="0" smtClean="0"/>
              <a:t>Beschaffung regulärer IPv6 Adressen für den kommunalen Bereich (</a:t>
            </a:r>
            <a:r>
              <a:rPr lang="de-DE" dirty="0" err="1" smtClean="0"/>
              <a:t>de.government</a:t>
            </a:r>
            <a:r>
              <a:rPr lang="de-DE" dirty="0" smtClean="0"/>
              <a:t>)</a:t>
            </a:r>
          </a:p>
          <a:p>
            <a:r>
              <a:rPr lang="de-DE" dirty="0" smtClean="0"/>
              <a:t>Ertüchtigung des eigenen Internetzugangs</a:t>
            </a:r>
          </a:p>
          <a:p>
            <a:r>
              <a:rPr lang="de-DE" dirty="0" smtClean="0"/>
              <a:t>Erstellen eines Adresskonzepts</a:t>
            </a:r>
          </a:p>
          <a:p>
            <a:r>
              <a:rPr lang="de-DE" dirty="0" smtClean="0"/>
              <a:t>Installation einer Testlandschaft "kleine Kommune" als typische künftige Anwenderseite</a:t>
            </a:r>
          </a:p>
          <a:p>
            <a:r>
              <a:rPr lang="de-DE" dirty="0" smtClean="0"/>
              <a:t>Ertüchtigung der VPN Landschaft</a:t>
            </a:r>
          </a:p>
          <a:p>
            <a:r>
              <a:rPr lang="de-DE" dirty="0" smtClean="0"/>
              <a:t>Nachbildung der produktiven Systemlandschaft für ausgewählte, repräsentative Verfahren auf der RZ/Serverseite</a:t>
            </a:r>
          </a:p>
          <a:p>
            <a:r>
              <a:rPr lang="de-DE" dirty="0" smtClean="0"/>
              <a:t>Viele Tests</a:t>
            </a:r>
          </a:p>
          <a:p>
            <a:r>
              <a:rPr lang="de-DE" dirty="0" smtClean="0"/>
              <a:t>Migration der produktiven Umgebung</a:t>
            </a:r>
          </a:p>
        </p:txBody>
      </p:sp>
      <p:pic>
        <p:nvPicPr>
          <p:cNvPr id="5" name="Grafik 4" descr="IPv6 Stempel.jpg"/>
          <p:cNvPicPr>
            <a:picLocks noChangeAspect="1"/>
          </p:cNvPicPr>
          <p:nvPr/>
        </p:nvPicPr>
        <p:blipFill>
          <a:blip r:embed="rId3" cstate="screen"/>
          <a:srcRect/>
          <a:stretch>
            <a:fillRect/>
          </a:stretch>
        </p:blipFill>
        <p:spPr>
          <a:xfrm>
            <a:off x="6660232" y="5085184"/>
            <a:ext cx="1275857" cy="12436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Testnetz reduziert_1.png"/>
          <p:cNvPicPr>
            <a:picLocks noChangeAspect="1"/>
          </p:cNvPicPr>
          <p:nvPr/>
        </p:nvPicPr>
        <p:blipFill>
          <a:blip r:embed="rId3" cstate="print"/>
          <a:stretch>
            <a:fillRect/>
          </a:stretch>
        </p:blipFill>
        <p:spPr>
          <a:xfrm>
            <a:off x="323528" y="1196752"/>
            <a:ext cx="7992888" cy="5347179"/>
          </a:xfrm>
          <a:prstGeom prst="rect">
            <a:avLst/>
          </a:prstGeom>
        </p:spPr>
      </p:pic>
      <p:sp>
        <p:nvSpPr>
          <p:cNvPr id="11" name="Titel 4"/>
          <p:cNvSpPr>
            <a:spLocks noGrp="1"/>
          </p:cNvSpPr>
          <p:nvPr>
            <p:ph type="title"/>
          </p:nvPr>
        </p:nvSpPr>
        <p:spPr>
          <a:xfrm>
            <a:off x="251520" y="260648"/>
            <a:ext cx="5951059" cy="463471"/>
          </a:xfrm>
        </p:spPr>
        <p:txBody>
          <a:bodyPr/>
          <a:lstStyle/>
          <a:p>
            <a:pPr algn="l"/>
            <a:r>
              <a:rPr lang="de-DE" sz="2400" cap="all" dirty="0" smtClean="0">
                <a:solidFill>
                  <a:srgbClr val="E90023"/>
                </a:solidFill>
                <a:latin typeface="Arial" pitchFamily="34" charset="0"/>
                <a:ea typeface="+mn-ea"/>
                <a:cs typeface="Arial" pitchFamily="34" charset="0"/>
              </a:rPr>
              <a:t>Netzwerk - überblick</a:t>
            </a:r>
            <a:endParaRPr lang="de-DE" dirty="0">
              <a:solidFill>
                <a:schemeClr val="tx2"/>
              </a:solidFill>
            </a:endParaRPr>
          </a:p>
        </p:txBody>
      </p:sp>
      <p:sp>
        <p:nvSpPr>
          <p:cNvPr id="23" name="Textfeld 22"/>
          <p:cNvSpPr txBox="1"/>
          <p:nvPr/>
        </p:nvSpPr>
        <p:spPr>
          <a:xfrm>
            <a:off x="8460432" y="6392361"/>
            <a:ext cx="288032" cy="276999"/>
          </a:xfrm>
          <a:prstGeom prst="rect">
            <a:avLst/>
          </a:prstGeom>
          <a:noFill/>
        </p:spPr>
        <p:txBody>
          <a:bodyPr wrap="square" rtlCol="0">
            <a:spAutoFit/>
          </a:bodyPr>
          <a:lstStyle/>
          <a:p>
            <a:r>
              <a:rPr lang="de-DE" sz="1200" dirty="0" smtClean="0">
                <a:solidFill>
                  <a:schemeClr val="bg1"/>
                </a:solidFill>
              </a:rPr>
              <a:t>8</a:t>
            </a:r>
          </a:p>
        </p:txBody>
      </p:sp>
      <p:sp>
        <p:nvSpPr>
          <p:cNvPr id="17" name="Freihandform 16"/>
          <p:cNvSpPr/>
          <p:nvPr/>
        </p:nvSpPr>
        <p:spPr>
          <a:xfrm>
            <a:off x="323528" y="1700808"/>
            <a:ext cx="7980438" cy="4915287"/>
          </a:xfrm>
          <a:custGeom>
            <a:avLst/>
            <a:gdLst>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175276 w 7980438"/>
              <a:gd name="connsiteY8" fmla="*/ 1966686 h 4910666"/>
              <a:gd name="connsiteX9" fmla="*/ 4015619 w 7980438"/>
              <a:gd name="connsiteY9" fmla="*/ 1270000 h 4910666"/>
              <a:gd name="connsiteX10" fmla="*/ 3928533 w 7980438"/>
              <a:gd name="connsiteY10" fmla="*/ 1066800 h 4910666"/>
              <a:gd name="connsiteX11" fmla="*/ 3609219 w 7980438"/>
              <a:gd name="connsiteY11" fmla="*/ 979714 h 4910666"/>
              <a:gd name="connsiteX12" fmla="*/ 2404533 w 7980438"/>
              <a:gd name="connsiteY12" fmla="*/ 1037771 h 4910666"/>
              <a:gd name="connsiteX13" fmla="*/ 2331962 w 7980438"/>
              <a:gd name="connsiteY13" fmla="*/ 762000 h 4910666"/>
              <a:gd name="connsiteX14" fmla="*/ 2535162 w 7980438"/>
              <a:gd name="connsiteY14" fmla="*/ 297543 h 4910666"/>
              <a:gd name="connsiteX15" fmla="*/ 2186819 w 7980438"/>
              <a:gd name="connsiteY15" fmla="*/ 21771 h 4910666"/>
              <a:gd name="connsiteX16" fmla="*/ 1925562 w 7980438"/>
              <a:gd name="connsiteY16" fmla="*/ 166914 h 4910666"/>
              <a:gd name="connsiteX17" fmla="*/ 1736876 w 7980438"/>
              <a:gd name="connsiteY17" fmla="*/ 936171 h 4910666"/>
              <a:gd name="connsiteX18" fmla="*/ 1664304 w 7980438"/>
              <a:gd name="connsiteY18" fmla="*/ 1952171 h 4910666"/>
              <a:gd name="connsiteX19" fmla="*/ 1751390 w 7980438"/>
              <a:gd name="connsiteY19" fmla="*/ 2692400 h 4910666"/>
              <a:gd name="connsiteX20" fmla="*/ 1374019 w 7980438"/>
              <a:gd name="connsiteY20" fmla="*/ 2823029 h 4910666"/>
              <a:gd name="connsiteX21" fmla="*/ 256419 w 7980438"/>
              <a:gd name="connsiteY21" fmla="*/ 2895600 h 4910666"/>
              <a:gd name="connsiteX22" fmla="*/ 67733 w 7980438"/>
              <a:gd name="connsiteY22" fmla="*/ 4347029 h 4910666"/>
              <a:gd name="connsiteX23" fmla="*/ 662819 w 7980438"/>
              <a:gd name="connsiteY23" fmla="*/ 4782457 h 4910666"/>
              <a:gd name="connsiteX24" fmla="*/ 1852990 w 7980438"/>
              <a:gd name="connsiteY24" fmla="*/ 4898571 h 4910666"/>
              <a:gd name="connsiteX25" fmla="*/ 3202819 w 7980438"/>
              <a:gd name="connsiteY25" fmla="*/ 4709886 h 4910666"/>
              <a:gd name="connsiteX26" fmla="*/ 3812419 w 7980438"/>
              <a:gd name="connsiteY26" fmla="*/ 3780971 h 4910666"/>
              <a:gd name="connsiteX27" fmla="*/ 3580190 w 7980438"/>
              <a:gd name="connsiteY27" fmla="*/ 2837543 h 4910666"/>
              <a:gd name="connsiteX28" fmla="*/ 2651276 w 7980438"/>
              <a:gd name="connsiteY28" fmla="*/ 2619829 h 4910666"/>
              <a:gd name="connsiteX29" fmla="*/ 2288419 w 7980438"/>
              <a:gd name="connsiteY29" fmla="*/ 2576286 h 4910666"/>
              <a:gd name="connsiteX30" fmla="*/ 2070704 w 7980438"/>
              <a:gd name="connsiteY30" fmla="*/ 2329543 h 4910666"/>
              <a:gd name="connsiteX31" fmla="*/ 1969104 w 7980438"/>
              <a:gd name="connsiteY31" fmla="*/ 1531257 h 4910666"/>
              <a:gd name="connsiteX32" fmla="*/ 1838476 w 7980438"/>
              <a:gd name="connsiteY32" fmla="*/ 1270000 h 4910666"/>
              <a:gd name="connsiteX33" fmla="*/ 1882019 w 7980438"/>
              <a:gd name="connsiteY33" fmla="*/ 878114 h 4910666"/>
              <a:gd name="connsiteX34" fmla="*/ 1925562 w 7980438"/>
              <a:gd name="connsiteY34" fmla="*/ 457200 h 4910666"/>
              <a:gd name="connsiteX35" fmla="*/ 2041676 w 7980438"/>
              <a:gd name="connsiteY35" fmla="*/ 224971 h 4910666"/>
              <a:gd name="connsiteX36" fmla="*/ 2157790 w 7980438"/>
              <a:gd name="connsiteY36" fmla="*/ 268514 h 4910666"/>
              <a:gd name="connsiteX37" fmla="*/ 2114247 w 7980438"/>
              <a:gd name="connsiteY37" fmla="*/ 471714 h 4910666"/>
              <a:gd name="connsiteX38" fmla="*/ 2041676 w 7980438"/>
              <a:gd name="connsiteY38" fmla="*/ 631371 h 4910666"/>
              <a:gd name="connsiteX39" fmla="*/ 1911047 w 7980438"/>
              <a:gd name="connsiteY39" fmla="*/ 1153886 h 4910666"/>
              <a:gd name="connsiteX40" fmla="*/ 2128762 w 7980438"/>
              <a:gd name="connsiteY40" fmla="*/ 1415143 h 4910666"/>
              <a:gd name="connsiteX41" fmla="*/ 3333447 w 7980438"/>
              <a:gd name="connsiteY41" fmla="*/ 1429657 h 4910666"/>
              <a:gd name="connsiteX42" fmla="*/ 3623733 w 7980438"/>
              <a:gd name="connsiteY42" fmla="*/ 1502229 h 4910666"/>
              <a:gd name="connsiteX43" fmla="*/ 3638247 w 7980438"/>
              <a:gd name="connsiteY43" fmla="*/ 1850571 h 4910666"/>
              <a:gd name="connsiteX44" fmla="*/ 3652762 w 7980438"/>
              <a:gd name="connsiteY44" fmla="*/ 2300514 h 4910666"/>
              <a:gd name="connsiteX45" fmla="*/ 3783390 w 7980438"/>
              <a:gd name="connsiteY45" fmla="*/ 2503714 h 4910666"/>
              <a:gd name="connsiteX46" fmla="*/ 4247847 w 7980438"/>
              <a:gd name="connsiteY46" fmla="*/ 2590800 h 4910666"/>
              <a:gd name="connsiteX47" fmla="*/ 4552647 w 7980438"/>
              <a:gd name="connsiteY47" fmla="*/ 2794000 h 4910666"/>
              <a:gd name="connsiteX48" fmla="*/ 5249333 w 7980438"/>
              <a:gd name="connsiteY48" fmla="*/ 2750457 h 4910666"/>
              <a:gd name="connsiteX49" fmla="*/ 5960533 w 7980438"/>
              <a:gd name="connsiteY49" fmla="*/ 2663371 h 4910666"/>
              <a:gd name="connsiteX50" fmla="*/ 6395962 w 7980438"/>
              <a:gd name="connsiteY50" fmla="*/ 2721429 h 4910666"/>
              <a:gd name="connsiteX51" fmla="*/ 6439504 w 7980438"/>
              <a:gd name="connsiteY51" fmla="*/ 2895600 h 4910666"/>
              <a:gd name="connsiteX52" fmla="*/ 6395962 w 7980438"/>
              <a:gd name="connsiteY52" fmla="*/ 3026229 h 4910666"/>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741333 w 7980438"/>
              <a:gd name="connsiteY8" fmla="*/ 1981200 h 4910666"/>
              <a:gd name="connsiteX9" fmla="*/ 4175276 w 7980438"/>
              <a:gd name="connsiteY9" fmla="*/ 1966686 h 4910666"/>
              <a:gd name="connsiteX10" fmla="*/ 4015619 w 7980438"/>
              <a:gd name="connsiteY10" fmla="*/ 1270000 h 4910666"/>
              <a:gd name="connsiteX11" fmla="*/ 3928533 w 7980438"/>
              <a:gd name="connsiteY11" fmla="*/ 1066800 h 4910666"/>
              <a:gd name="connsiteX12" fmla="*/ 3609219 w 7980438"/>
              <a:gd name="connsiteY12" fmla="*/ 979714 h 4910666"/>
              <a:gd name="connsiteX13" fmla="*/ 2404533 w 7980438"/>
              <a:gd name="connsiteY13" fmla="*/ 1037771 h 4910666"/>
              <a:gd name="connsiteX14" fmla="*/ 2331962 w 7980438"/>
              <a:gd name="connsiteY14" fmla="*/ 762000 h 4910666"/>
              <a:gd name="connsiteX15" fmla="*/ 2535162 w 7980438"/>
              <a:gd name="connsiteY15" fmla="*/ 297543 h 4910666"/>
              <a:gd name="connsiteX16" fmla="*/ 2186819 w 7980438"/>
              <a:gd name="connsiteY16" fmla="*/ 21771 h 4910666"/>
              <a:gd name="connsiteX17" fmla="*/ 1925562 w 7980438"/>
              <a:gd name="connsiteY17" fmla="*/ 166914 h 4910666"/>
              <a:gd name="connsiteX18" fmla="*/ 1736876 w 7980438"/>
              <a:gd name="connsiteY18" fmla="*/ 936171 h 4910666"/>
              <a:gd name="connsiteX19" fmla="*/ 1664304 w 7980438"/>
              <a:gd name="connsiteY19" fmla="*/ 1952171 h 4910666"/>
              <a:gd name="connsiteX20" fmla="*/ 1751390 w 7980438"/>
              <a:gd name="connsiteY20" fmla="*/ 2692400 h 4910666"/>
              <a:gd name="connsiteX21" fmla="*/ 1374019 w 7980438"/>
              <a:gd name="connsiteY21" fmla="*/ 2823029 h 4910666"/>
              <a:gd name="connsiteX22" fmla="*/ 256419 w 7980438"/>
              <a:gd name="connsiteY22" fmla="*/ 2895600 h 4910666"/>
              <a:gd name="connsiteX23" fmla="*/ 67733 w 7980438"/>
              <a:gd name="connsiteY23" fmla="*/ 4347029 h 4910666"/>
              <a:gd name="connsiteX24" fmla="*/ 662819 w 7980438"/>
              <a:gd name="connsiteY24" fmla="*/ 4782457 h 4910666"/>
              <a:gd name="connsiteX25" fmla="*/ 1852990 w 7980438"/>
              <a:gd name="connsiteY25" fmla="*/ 4898571 h 4910666"/>
              <a:gd name="connsiteX26" fmla="*/ 3202819 w 7980438"/>
              <a:gd name="connsiteY26" fmla="*/ 4709886 h 4910666"/>
              <a:gd name="connsiteX27" fmla="*/ 3812419 w 7980438"/>
              <a:gd name="connsiteY27" fmla="*/ 3780971 h 4910666"/>
              <a:gd name="connsiteX28" fmla="*/ 3580190 w 7980438"/>
              <a:gd name="connsiteY28" fmla="*/ 2837543 h 4910666"/>
              <a:gd name="connsiteX29" fmla="*/ 2651276 w 7980438"/>
              <a:gd name="connsiteY29" fmla="*/ 2619829 h 4910666"/>
              <a:gd name="connsiteX30" fmla="*/ 2288419 w 7980438"/>
              <a:gd name="connsiteY30" fmla="*/ 2576286 h 4910666"/>
              <a:gd name="connsiteX31" fmla="*/ 2070704 w 7980438"/>
              <a:gd name="connsiteY31" fmla="*/ 2329543 h 4910666"/>
              <a:gd name="connsiteX32" fmla="*/ 1969104 w 7980438"/>
              <a:gd name="connsiteY32" fmla="*/ 1531257 h 4910666"/>
              <a:gd name="connsiteX33" fmla="*/ 1838476 w 7980438"/>
              <a:gd name="connsiteY33" fmla="*/ 1270000 h 4910666"/>
              <a:gd name="connsiteX34" fmla="*/ 1882019 w 7980438"/>
              <a:gd name="connsiteY34" fmla="*/ 878114 h 4910666"/>
              <a:gd name="connsiteX35" fmla="*/ 1925562 w 7980438"/>
              <a:gd name="connsiteY35" fmla="*/ 457200 h 4910666"/>
              <a:gd name="connsiteX36" fmla="*/ 2041676 w 7980438"/>
              <a:gd name="connsiteY36" fmla="*/ 224971 h 4910666"/>
              <a:gd name="connsiteX37" fmla="*/ 2157790 w 7980438"/>
              <a:gd name="connsiteY37" fmla="*/ 268514 h 4910666"/>
              <a:gd name="connsiteX38" fmla="*/ 2114247 w 7980438"/>
              <a:gd name="connsiteY38" fmla="*/ 471714 h 4910666"/>
              <a:gd name="connsiteX39" fmla="*/ 2041676 w 7980438"/>
              <a:gd name="connsiteY39" fmla="*/ 631371 h 4910666"/>
              <a:gd name="connsiteX40" fmla="*/ 1911047 w 7980438"/>
              <a:gd name="connsiteY40" fmla="*/ 1153886 h 4910666"/>
              <a:gd name="connsiteX41" fmla="*/ 2128762 w 7980438"/>
              <a:gd name="connsiteY41" fmla="*/ 1415143 h 4910666"/>
              <a:gd name="connsiteX42" fmla="*/ 3333447 w 7980438"/>
              <a:gd name="connsiteY42" fmla="*/ 1429657 h 4910666"/>
              <a:gd name="connsiteX43" fmla="*/ 3623733 w 7980438"/>
              <a:gd name="connsiteY43" fmla="*/ 1502229 h 4910666"/>
              <a:gd name="connsiteX44" fmla="*/ 3638247 w 7980438"/>
              <a:gd name="connsiteY44" fmla="*/ 1850571 h 4910666"/>
              <a:gd name="connsiteX45" fmla="*/ 3652762 w 7980438"/>
              <a:gd name="connsiteY45" fmla="*/ 2300514 h 4910666"/>
              <a:gd name="connsiteX46" fmla="*/ 3783390 w 7980438"/>
              <a:gd name="connsiteY46" fmla="*/ 2503714 h 4910666"/>
              <a:gd name="connsiteX47" fmla="*/ 4247847 w 7980438"/>
              <a:gd name="connsiteY47" fmla="*/ 2590800 h 4910666"/>
              <a:gd name="connsiteX48" fmla="*/ 4552647 w 7980438"/>
              <a:gd name="connsiteY48" fmla="*/ 2794000 h 4910666"/>
              <a:gd name="connsiteX49" fmla="*/ 5249333 w 7980438"/>
              <a:gd name="connsiteY49" fmla="*/ 2750457 h 4910666"/>
              <a:gd name="connsiteX50" fmla="*/ 5960533 w 7980438"/>
              <a:gd name="connsiteY50" fmla="*/ 2663371 h 4910666"/>
              <a:gd name="connsiteX51" fmla="*/ 6395962 w 7980438"/>
              <a:gd name="connsiteY51" fmla="*/ 2721429 h 4910666"/>
              <a:gd name="connsiteX52" fmla="*/ 6439504 w 7980438"/>
              <a:gd name="connsiteY52" fmla="*/ 2895600 h 4910666"/>
              <a:gd name="connsiteX53" fmla="*/ 6395962 w 7980438"/>
              <a:gd name="connsiteY53" fmla="*/ 3026229 h 4910666"/>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377349 w 7980438"/>
              <a:gd name="connsiteY8" fmla="*/ 2269480 h 4910666"/>
              <a:gd name="connsiteX9" fmla="*/ 4175276 w 7980438"/>
              <a:gd name="connsiteY9" fmla="*/ 1966686 h 4910666"/>
              <a:gd name="connsiteX10" fmla="*/ 4015619 w 7980438"/>
              <a:gd name="connsiteY10" fmla="*/ 1270000 h 4910666"/>
              <a:gd name="connsiteX11" fmla="*/ 3928533 w 7980438"/>
              <a:gd name="connsiteY11" fmla="*/ 1066800 h 4910666"/>
              <a:gd name="connsiteX12" fmla="*/ 3609219 w 7980438"/>
              <a:gd name="connsiteY12" fmla="*/ 979714 h 4910666"/>
              <a:gd name="connsiteX13" fmla="*/ 2404533 w 7980438"/>
              <a:gd name="connsiteY13" fmla="*/ 1037771 h 4910666"/>
              <a:gd name="connsiteX14" fmla="*/ 2331962 w 7980438"/>
              <a:gd name="connsiteY14" fmla="*/ 762000 h 4910666"/>
              <a:gd name="connsiteX15" fmla="*/ 2535162 w 7980438"/>
              <a:gd name="connsiteY15" fmla="*/ 297543 h 4910666"/>
              <a:gd name="connsiteX16" fmla="*/ 2186819 w 7980438"/>
              <a:gd name="connsiteY16" fmla="*/ 21771 h 4910666"/>
              <a:gd name="connsiteX17" fmla="*/ 1925562 w 7980438"/>
              <a:gd name="connsiteY17" fmla="*/ 166914 h 4910666"/>
              <a:gd name="connsiteX18" fmla="*/ 1736876 w 7980438"/>
              <a:gd name="connsiteY18" fmla="*/ 936171 h 4910666"/>
              <a:gd name="connsiteX19" fmla="*/ 1664304 w 7980438"/>
              <a:gd name="connsiteY19" fmla="*/ 1952171 h 4910666"/>
              <a:gd name="connsiteX20" fmla="*/ 1751390 w 7980438"/>
              <a:gd name="connsiteY20" fmla="*/ 2692400 h 4910666"/>
              <a:gd name="connsiteX21" fmla="*/ 1374019 w 7980438"/>
              <a:gd name="connsiteY21" fmla="*/ 2823029 h 4910666"/>
              <a:gd name="connsiteX22" fmla="*/ 256419 w 7980438"/>
              <a:gd name="connsiteY22" fmla="*/ 2895600 h 4910666"/>
              <a:gd name="connsiteX23" fmla="*/ 67733 w 7980438"/>
              <a:gd name="connsiteY23" fmla="*/ 4347029 h 4910666"/>
              <a:gd name="connsiteX24" fmla="*/ 662819 w 7980438"/>
              <a:gd name="connsiteY24" fmla="*/ 4782457 h 4910666"/>
              <a:gd name="connsiteX25" fmla="*/ 1852990 w 7980438"/>
              <a:gd name="connsiteY25" fmla="*/ 4898571 h 4910666"/>
              <a:gd name="connsiteX26" fmla="*/ 3202819 w 7980438"/>
              <a:gd name="connsiteY26" fmla="*/ 4709886 h 4910666"/>
              <a:gd name="connsiteX27" fmla="*/ 3812419 w 7980438"/>
              <a:gd name="connsiteY27" fmla="*/ 3780971 h 4910666"/>
              <a:gd name="connsiteX28" fmla="*/ 3580190 w 7980438"/>
              <a:gd name="connsiteY28" fmla="*/ 2837543 h 4910666"/>
              <a:gd name="connsiteX29" fmla="*/ 2651276 w 7980438"/>
              <a:gd name="connsiteY29" fmla="*/ 2619829 h 4910666"/>
              <a:gd name="connsiteX30" fmla="*/ 2288419 w 7980438"/>
              <a:gd name="connsiteY30" fmla="*/ 2576286 h 4910666"/>
              <a:gd name="connsiteX31" fmla="*/ 2070704 w 7980438"/>
              <a:gd name="connsiteY31" fmla="*/ 2329543 h 4910666"/>
              <a:gd name="connsiteX32" fmla="*/ 1969104 w 7980438"/>
              <a:gd name="connsiteY32" fmla="*/ 1531257 h 4910666"/>
              <a:gd name="connsiteX33" fmla="*/ 1838476 w 7980438"/>
              <a:gd name="connsiteY33" fmla="*/ 1270000 h 4910666"/>
              <a:gd name="connsiteX34" fmla="*/ 1882019 w 7980438"/>
              <a:gd name="connsiteY34" fmla="*/ 878114 h 4910666"/>
              <a:gd name="connsiteX35" fmla="*/ 1925562 w 7980438"/>
              <a:gd name="connsiteY35" fmla="*/ 457200 h 4910666"/>
              <a:gd name="connsiteX36" fmla="*/ 2041676 w 7980438"/>
              <a:gd name="connsiteY36" fmla="*/ 224971 h 4910666"/>
              <a:gd name="connsiteX37" fmla="*/ 2157790 w 7980438"/>
              <a:gd name="connsiteY37" fmla="*/ 268514 h 4910666"/>
              <a:gd name="connsiteX38" fmla="*/ 2114247 w 7980438"/>
              <a:gd name="connsiteY38" fmla="*/ 471714 h 4910666"/>
              <a:gd name="connsiteX39" fmla="*/ 2041676 w 7980438"/>
              <a:gd name="connsiteY39" fmla="*/ 631371 h 4910666"/>
              <a:gd name="connsiteX40" fmla="*/ 1911047 w 7980438"/>
              <a:gd name="connsiteY40" fmla="*/ 1153886 h 4910666"/>
              <a:gd name="connsiteX41" fmla="*/ 2128762 w 7980438"/>
              <a:gd name="connsiteY41" fmla="*/ 1415143 h 4910666"/>
              <a:gd name="connsiteX42" fmla="*/ 3333447 w 7980438"/>
              <a:gd name="connsiteY42" fmla="*/ 1429657 h 4910666"/>
              <a:gd name="connsiteX43" fmla="*/ 3623733 w 7980438"/>
              <a:gd name="connsiteY43" fmla="*/ 1502229 h 4910666"/>
              <a:gd name="connsiteX44" fmla="*/ 3638247 w 7980438"/>
              <a:gd name="connsiteY44" fmla="*/ 1850571 h 4910666"/>
              <a:gd name="connsiteX45" fmla="*/ 3652762 w 7980438"/>
              <a:gd name="connsiteY45" fmla="*/ 2300514 h 4910666"/>
              <a:gd name="connsiteX46" fmla="*/ 3783390 w 7980438"/>
              <a:gd name="connsiteY46" fmla="*/ 2503714 h 4910666"/>
              <a:gd name="connsiteX47" fmla="*/ 4247847 w 7980438"/>
              <a:gd name="connsiteY47" fmla="*/ 2590800 h 4910666"/>
              <a:gd name="connsiteX48" fmla="*/ 4552647 w 7980438"/>
              <a:gd name="connsiteY48" fmla="*/ 2794000 h 4910666"/>
              <a:gd name="connsiteX49" fmla="*/ 5249333 w 7980438"/>
              <a:gd name="connsiteY49" fmla="*/ 2750457 h 4910666"/>
              <a:gd name="connsiteX50" fmla="*/ 5960533 w 7980438"/>
              <a:gd name="connsiteY50" fmla="*/ 2663371 h 4910666"/>
              <a:gd name="connsiteX51" fmla="*/ 6395962 w 7980438"/>
              <a:gd name="connsiteY51" fmla="*/ 2721429 h 4910666"/>
              <a:gd name="connsiteX52" fmla="*/ 6439504 w 7980438"/>
              <a:gd name="connsiteY52" fmla="*/ 2895600 h 4910666"/>
              <a:gd name="connsiteX53" fmla="*/ 6395962 w 7980438"/>
              <a:gd name="connsiteY53" fmla="*/ 3026229 h 4910666"/>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377349 w 7980438"/>
              <a:gd name="connsiteY8" fmla="*/ 2269480 h 4910666"/>
              <a:gd name="connsiteX9" fmla="*/ 3873293 w 7980438"/>
              <a:gd name="connsiteY9" fmla="*/ 2197472 h 4910666"/>
              <a:gd name="connsiteX10" fmla="*/ 4015619 w 7980438"/>
              <a:gd name="connsiteY10" fmla="*/ 1270000 h 4910666"/>
              <a:gd name="connsiteX11" fmla="*/ 3928533 w 7980438"/>
              <a:gd name="connsiteY11" fmla="*/ 1066800 h 4910666"/>
              <a:gd name="connsiteX12" fmla="*/ 3609219 w 7980438"/>
              <a:gd name="connsiteY12" fmla="*/ 979714 h 4910666"/>
              <a:gd name="connsiteX13" fmla="*/ 2404533 w 7980438"/>
              <a:gd name="connsiteY13" fmla="*/ 1037771 h 4910666"/>
              <a:gd name="connsiteX14" fmla="*/ 2331962 w 7980438"/>
              <a:gd name="connsiteY14" fmla="*/ 762000 h 4910666"/>
              <a:gd name="connsiteX15" fmla="*/ 2535162 w 7980438"/>
              <a:gd name="connsiteY15" fmla="*/ 297543 h 4910666"/>
              <a:gd name="connsiteX16" fmla="*/ 2186819 w 7980438"/>
              <a:gd name="connsiteY16" fmla="*/ 21771 h 4910666"/>
              <a:gd name="connsiteX17" fmla="*/ 1925562 w 7980438"/>
              <a:gd name="connsiteY17" fmla="*/ 166914 h 4910666"/>
              <a:gd name="connsiteX18" fmla="*/ 1736876 w 7980438"/>
              <a:gd name="connsiteY18" fmla="*/ 936171 h 4910666"/>
              <a:gd name="connsiteX19" fmla="*/ 1664304 w 7980438"/>
              <a:gd name="connsiteY19" fmla="*/ 1952171 h 4910666"/>
              <a:gd name="connsiteX20" fmla="*/ 1751390 w 7980438"/>
              <a:gd name="connsiteY20" fmla="*/ 2692400 h 4910666"/>
              <a:gd name="connsiteX21" fmla="*/ 1374019 w 7980438"/>
              <a:gd name="connsiteY21" fmla="*/ 2823029 h 4910666"/>
              <a:gd name="connsiteX22" fmla="*/ 256419 w 7980438"/>
              <a:gd name="connsiteY22" fmla="*/ 2895600 h 4910666"/>
              <a:gd name="connsiteX23" fmla="*/ 67733 w 7980438"/>
              <a:gd name="connsiteY23" fmla="*/ 4347029 h 4910666"/>
              <a:gd name="connsiteX24" fmla="*/ 662819 w 7980438"/>
              <a:gd name="connsiteY24" fmla="*/ 4782457 h 4910666"/>
              <a:gd name="connsiteX25" fmla="*/ 1852990 w 7980438"/>
              <a:gd name="connsiteY25" fmla="*/ 4898571 h 4910666"/>
              <a:gd name="connsiteX26" fmla="*/ 3202819 w 7980438"/>
              <a:gd name="connsiteY26" fmla="*/ 4709886 h 4910666"/>
              <a:gd name="connsiteX27" fmla="*/ 3812419 w 7980438"/>
              <a:gd name="connsiteY27" fmla="*/ 3780971 h 4910666"/>
              <a:gd name="connsiteX28" fmla="*/ 3580190 w 7980438"/>
              <a:gd name="connsiteY28" fmla="*/ 2837543 h 4910666"/>
              <a:gd name="connsiteX29" fmla="*/ 2651276 w 7980438"/>
              <a:gd name="connsiteY29" fmla="*/ 2619829 h 4910666"/>
              <a:gd name="connsiteX30" fmla="*/ 2288419 w 7980438"/>
              <a:gd name="connsiteY30" fmla="*/ 2576286 h 4910666"/>
              <a:gd name="connsiteX31" fmla="*/ 2070704 w 7980438"/>
              <a:gd name="connsiteY31" fmla="*/ 2329543 h 4910666"/>
              <a:gd name="connsiteX32" fmla="*/ 1969104 w 7980438"/>
              <a:gd name="connsiteY32" fmla="*/ 1531257 h 4910666"/>
              <a:gd name="connsiteX33" fmla="*/ 1838476 w 7980438"/>
              <a:gd name="connsiteY33" fmla="*/ 1270000 h 4910666"/>
              <a:gd name="connsiteX34" fmla="*/ 1882019 w 7980438"/>
              <a:gd name="connsiteY34" fmla="*/ 878114 h 4910666"/>
              <a:gd name="connsiteX35" fmla="*/ 1925562 w 7980438"/>
              <a:gd name="connsiteY35" fmla="*/ 457200 h 4910666"/>
              <a:gd name="connsiteX36" fmla="*/ 2041676 w 7980438"/>
              <a:gd name="connsiteY36" fmla="*/ 224971 h 4910666"/>
              <a:gd name="connsiteX37" fmla="*/ 2157790 w 7980438"/>
              <a:gd name="connsiteY37" fmla="*/ 268514 h 4910666"/>
              <a:gd name="connsiteX38" fmla="*/ 2114247 w 7980438"/>
              <a:gd name="connsiteY38" fmla="*/ 471714 h 4910666"/>
              <a:gd name="connsiteX39" fmla="*/ 2041676 w 7980438"/>
              <a:gd name="connsiteY39" fmla="*/ 631371 h 4910666"/>
              <a:gd name="connsiteX40" fmla="*/ 1911047 w 7980438"/>
              <a:gd name="connsiteY40" fmla="*/ 1153886 h 4910666"/>
              <a:gd name="connsiteX41" fmla="*/ 2128762 w 7980438"/>
              <a:gd name="connsiteY41" fmla="*/ 1415143 h 4910666"/>
              <a:gd name="connsiteX42" fmla="*/ 3333447 w 7980438"/>
              <a:gd name="connsiteY42" fmla="*/ 1429657 h 4910666"/>
              <a:gd name="connsiteX43" fmla="*/ 3623733 w 7980438"/>
              <a:gd name="connsiteY43" fmla="*/ 1502229 h 4910666"/>
              <a:gd name="connsiteX44" fmla="*/ 3638247 w 7980438"/>
              <a:gd name="connsiteY44" fmla="*/ 1850571 h 4910666"/>
              <a:gd name="connsiteX45" fmla="*/ 3652762 w 7980438"/>
              <a:gd name="connsiteY45" fmla="*/ 2300514 h 4910666"/>
              <a:gd name="connsiteX46" fmla="*/ 3783390 w 7980438"/>
              <a:gd name="connsiteY46" fmla="*/ 2503714 h 4910666"/>
              <a:gd name="connsiteX47" fmla="*/ 4247847 w 7980438"/>
              <a:gd name="connsiteY47" fmla="*/ 2590800 h 4910666"/>
              <a:gd name="connsiteX48" fmla="*/ 4552647 w 7980438"/>
              <a:gd name="connsiteY48" fmla="*/ 2794000 h 4910666"/>
              <a:gd name="connsiteX49" fmla="*/ 5249333 w 7980438"/>
              <a:gd name="connsiteY49" fmla="*/ 2750457 h 4910666"/>
              <a:gd name="connsiteX50" fmla="*/ 5960533 w 7980438"/>
              <a:gd name="connsiteY50" fmla="*/ 2663371 h 4910666"/>
              <a:gd name="connsiteX51" fmla="*/ 6395962 w 7980438"/>
              <a:gd name="connsiteY51" fmla="*/ 2721429 h 4910666"/>
              <a:gd name="connsiteX52" fmla="*/ 6439504 w 7980438"/>
              <a:gd name="connsiteY52" fmla="*/ 2895600 h 4910666"/>
              <a:gd name="connsiteX53" fmla="*/ 6395962 w 7980438"/>
              <a:gd name="connsiteY53" fmla="*/ 3026229 h 4910666"/>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377349 w 7980438"/>
              <a:gd name="connsiteY8" fmla="*/ 2269480 h 4910666"/>
              <a:gd name="connsiteX9" fmla="*/ 3873293 w 7980438"/>
              <a:gd name="connsiteY9" fmla="*/ 2197472 h 4910666"/>
              <a:gd name="connsiteX10" fmla="*/ 3873293 w 7980438"/>
              <a:gd name="connsiteY10" fmla="*/ 1405384 h 4910666"/>
              <a:gd name="connsiteX11" fmla="*/ 3928533 w 7980438"/>
              <a:gd name="connsiteY11" fmla="*/ 1066800 h 4910666"/>
              <a:gd name="connsiteX12" fmla="*/ 3609219 w 7980438"/>
              <a:gd name="connsiteY12" fmla="*/ 979714 h 4910666"/>
              <a:gd name="connsiteX13" fmla="*/ 2404533 w 7980438"/>
              <a:gd name="connsiteY13" fmla="*/ 1037771 h 4910666"/>
              <a:gd name="connsiteX14" fmla="*/ 2331962 w 7980438"/>
              <a:gd name="connsiteY14" fmla="*/ 762000 h 4910666"/>
              <a:gd name="connsiteX15" fmla="*/ 2535162 w 7980438"/>
              <a:gd name="connsiteY15" fmla="*/ 297543 h 4910666"/>
              <a:gd name="connsiteX16" fmla="*/ 2186819 w 7980438"/>
              <a:gd name="connsiteY16" fmla="*/ 21771 h 4910666"/>
              <a:gd name="connsiteX17" fmla="*/ 1925562 w 7980438"/>
              <a:gd name="connsiteY17" fmla="*/ 166914 h 4910666"/>
              <a:gd name="connsiteX18" fmla="*/ 1736876 w 7980438"/>
              <a:gd name="connsiteY18" fmla="*/ 936171 h 4910666"/>
              <a:gd name="connsiteX19" fmla="*/ 1664304 w 7980438"/>
              <a:gd name="connsiteY19" fmla="*/ 1952171 h 4910666"/>
              <a:gd name="connsiteX20" fmla="*/ 1751390 w 7980438"/>
              <a:gd name="connsiteY20" fmla="*/ 2692400 h 4910666"/>
              <a:gd name="connsiteX21" fmla="*/ 1374019 w 7980438"/>
              <a:gd name="connsiteY21" fmla="*/ 2823029 h 4910666"/>
              <a:gd name="connsiteX22" fmla="*/ 256419 w 7980438"/>
              <a:gd name="connsiteY22" fmla="*/ 2895600 h 4910666"/>
              <a:gd name="connsiteX23" fmla="*/ 67733 w 7980438"/>
              <a:gd name="connsiteY23" fmla="*/ 4347029 h 4910666"/>
              <a:gd name="connsiteX24" fmla="*/ 662819 w 7980438"/>
              <a:gd name="connsiteY24" fmla="*/ 4782457 h 4910666"/>
              <a:gd name="connsiteX25" fmla="*/ 1852990 w 7980438"/>
              <a:gd name="connsiteY25" fmla="*/ 4898571 h 4910666"/>
              <a:gd name="connsiteX26" fmla="*/ 3202819 w 7980438"/>
              <a:gd name="connsiteY26" fmla="*/ 4709886 h 4910666"/>
              <a:gd name="connsiteX27" fmla="*/ 3812419 w 7980438"/>
              <a:gd name="connsiteY27" fmla="*/ 3780971 h 4910666"/>
              <a:gd name="connsiteX28" fmla="*/ 3580190 w 7980438"/>
              <a:gd name="connsiteY28" fmla="*/ 2837543 h 4910666"/>
              <a:gd name="connsiteX29" fmla="*/ 2651276 w 7980438"/>
              <a:gd name="connsiteY29" fmla="*/ 2619829 h 4910666"/>
              <a:gd name="connsiteX30" fmla="*/ 2288419 w 7980438"/>
              <a:gd name="connsiteY30" fmla="*/ 2576286 h 4910666"/>
              <a:gd name="connsiteX31" fmla="*/ 2070704 w 7980438"/>
              <a:gd name="connsiteY31" fmla="*/ 2329543 h 4910666"/>
              <a:gd name="connsiteX32" fmla="*/ 1969104 w 7980438"/>
              <a:gd name="connsiteY32" fmla="*/ 1531257 h 4910666"/>
              <a:gd name="connsiteX33" fmla="*/ 1838476 w 7980438"/>
              <a:gd name="connsiteY33" fmla="*/ 1270000 h 4910666"/>
              <a:gd name="connsiteX34" fmla="*/ 1882019 w 7980438"/>
              <a:gd name="connsiteY34" fmla="*/ 878114 h 4910666"/>
              <a:gd name="connsiteX35" fmla="*/ 1925562 w 7980438"/>
              <a:gd name="connsiteY35" fmla="*/ 457200 h 4910666"/>
              <a:gd name="connsiteX36" fmla="*/ 2041676 w 7980438"/>
              <a:gd name="connsiteY36" fmla="*/ 224971 h 4910666"/>
              <a:gd name="connsiteX37" fmla="*/ 2157790 w 7980438"/>
              <a:gd name="connsiteY37" fmla="*/ 268514 h 4910666"/>
              <a:gd name="connsiteX38" fmla="*/ 2114247 w 7980438"/>
              <a:gd name="connsiteY38" fmla="*/ 471714 h 4910666"/>
              <a:gd name="connsiteX39" fmla="*/ 2041676 w 7980438"/>
              <a:gd name="connsiteY39" fmla="*/ 631371 h 4910666"/>
              <a:gd name="connsiteX40" fmla="*/ 1911047 w 7980438"/>
              <a:gd name="connsiteY40" fmla="*/ 1153886 h 4910666"/>
              <a:gd name="connsiteX41" fmla="*/ 2128762 w 7980438"/>
              <a:gd name="connsiteY41" fmla="*/ 1415143 h 4910666"/>
              <a:gd name="connsiteX42" fmla="*/ 3333447 w 7980438"/>
              <a:gd name="connsiteY42" fmla="*/ 1429657 h 4910666"/>
              <a:gd name="connsiteX43" fmla="*/ 3623733 w 7980438"/>
              <a:gd name="connsiteY43" fmla="*/ 1502229 h 4910666"/>
              <a:gd name="connsiteX44" fmla="*/ 3638247 w 7980438"/>
              <a:gd name="connsiteY44" fmla="*/ 1850571 h 4910666"/>
              <a:gd name="connsiteX45" fmla="*/ 3652762 w 7980438"/>
              <a:gd name="connsiteY45" fmla="*/ 2300514 h 4910666"/>
              <a:gd name="connsiteX46" fmla="*/ 3783390 w 7980438"/>
              <a:gd name="connsiteY46" fmla="*/ 2503714 h 4910666"/>
              <a:gd name="connsiteX47" fmla="*/ 4247847 w 7980438"/>
              <a:gd name="connsiteY47" fmla="*/ 2590800 h 4910666"/>
              <a:gd name="connsiteX48" fmla="*/ 4552647 w 7980438"/>
              <a:gd name="connsiteY48" fmla="*/ 2794000 h 4910666"/>
              <a:gd name="connsiteX49" fmla="*/ 5249333 w 7980438"/>
              <a:gd name="connsiteY49" fmla="*/ 2750457 h 4910666"/>
              <a:gd name="connsiteX50" fmla="*/ 5960533 w 7980438"/>
              <a:gd name="connsiteY50" fmla="*/ 2663371 h 4910666"/>
              <a:gd name="connsiteX51" fmla="*/ 6395962 w 7980438"/>
              <a:gd name="connsiteY51" fmla="*/ 2721429 h 4910666"/>
              <a:gd name="connsiteX52" fmla="*/ 6439504 w 7980438"/>
              <a:gd name="connsiteY52" fmla="*/ 2895600 h 4910666"/>
              <a:gd name="connsiteX53" fmla="*/ 6395962 w 7980438"/>
              <a:gd name="connsiteY53" fmla="*/ 3026229 h 4910666"/>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377349 w 7980438"/>
              <a:gd name="connsiteY8" fmla="*/ 2269480 h 4910666"/>
              <a:gd name="connsiteX9" fmla="*/ 3873293 w 7980438"/>
              <a:gd name="connsiteY9" fmla="*/ 2197472 h 4910666"/>
              <a:gd name="connsiteX10" fmla="*/ 3873293 w 7980438"/>
              <a:gd name="connsiteY10" fmla="*/ 1405384 h 4910666"/>
              <a:gd name="connsiteX11" fmla="*/ 3729277 w 7980438"/>
              <a:gd name="connsiteY11" fmla="*/ 1261368 h 4910666"/>
              <a:gd name="connsiteX12" fmla="*/ 3609219 w 7980438"/>
              <a:gd name="connsiteY12" fmla="*/ 979714 h 4910666"/>
              <a:gd name="connsiteX13" fmla="*/ 2404533 w 7980438"/>
              <a:gd name="connsiteY13" fmla="*/ 1037771 h 4910666"/>
              <a:gd name="connsiteX14" fmla="*/ 2331962 w 7980438"/>
              <a:gd name="connsiteY14" fmla="*/ 762000 h 4910666"/>
              <a:gd name="connsiteX15" fmla="*/ 2535162 w 7980438"/>
              <a:gd name="connsiteY15" fmla="*/ 297543 h 4910666"/>
              <a:gd name="connsiteX16" fmla="*/ 2186819 w 7980438"/>
              <a:gd name="connsiteY16" fmla="*/ 21771 h 4910666"/>
              <a:gd name="connsiteX17" fmla="*/ 1925562 w 7980438"/>
              <a:gd name="connsiteY17" fmla="*/ 166914 h 4910666"/>
              <a:gd name="connsiteX18" fmla="*/ 1736876 w 7980438"/>
              <a:gd name="connsiteY18" fmla="*/ 936171 h 4910666"/>
              <a:gd name="connsiteX19" fmla="*/ 1664304 w 7980438"/>
              <a:gd name="connsiteY19" fmla="*/ 1952171 h 4910666"/>
              <a:gd name="connsiteX20" fmla="*/ 1751390 w 7980438"/>
              <a:gd name="connsiteY20" fmla="*/ 2692400 h 4910666"/>
              <a:gd name="connsiteX21" fmla="*/ 1374019 w 7980438"/>
              <a:gd name="connsiteY21" fmla="*/ 2823029 h 4910666"/>
              <a:gd name="connsiteX22" fmla="*/ 256419 w 7980438"/>
              <a:gd name="connsiteY22" fmla="*/ 2895600 h 4910666"/>
              <a:gd name="connsiteX23" fmla="*/ 67733 w 7980438"/>
              <a:gd name="connsiteY23" fmla="*/ 4347029 h 4910666"/>
              <a:gd name="connsiteX24" fmla="*/ 662819 w 7980438"/>
              <a:gd name="connsiteY24" fmla="*/ 4782457 h 4910666"/>
              <a:gd name="connsiteX25" fmla="*/ 1852990 w 7980438"/>
              <a:gd name="connsiteY25" fmla="*/ 4898571 h 4910666"/>
              <a:gd name="connsiteX26" fmla="*/ 3202819 w 7980438"/>
              <a:gd name="connsiteY26" fmla="*/ 4709886 h 4910666"/>
              <a:gd name="connsiteX27" fmla="*/ 3812419 w 7980438"/>
              <a:gd name="connsiteY27" fmla="*/ 3780971 h 4910666"/>
              <a:gd name="connsiteX28" fmla="*/ 3580190 w 7980438"/>
              <a:gd name="connsiteY28" fmla="*/ 2837543 h 4910666"/>
              <a:gd name="connsiteX29" fmla="*/ 2651276 w 7980438"/>
              <a:gd name="connsiteY29" fmla="*/ 2619829 h 4910666"/>
              <a:gd name="connsiteX30" fmla="*/ 2288419 w 7980438"/>
              <a:gd name="connsiteY30" fmla="*/ 2576286 h 4910666"/>
              <a:gd name="connsiteX31" fmla="*/ 2070704 w 7980438"/>
              <a:gd name="connsiteY31" fmla="*/ 2329543 h 4910666"/>
              <a:gd name="connsiteX32" fmla="*/ 1969104 w 7980438"/>
              <a:gd name="connsiteY32" fmla="*/ 1531257 h 4910666"/>
              <a:gd name="connsiteX33" fmla="*/ 1838476 w 7980438"/>
              <a:gd name="connsiteY33" fmla="*/ 1270000 h 4910666"/>
              <a:gd name="connsiteX34" fmla="*/ 1882019 w 7980438"/>
              <a:gd name="connsiteY34" fmla="*/ 878114 h 4910666"/>
              <a:gd name="connsiteX35" fmla="*/ 1925562 w 7980438"/>
              <a:gd name="connsiteY35" fmla="*/ 457200 h 4910666"/>
              <a:gd name="connsiteX36" fmla="*/ 2041676 w 7980438"/>
              <a:gd name="connsiteY36" fmla="*/ 224971 h 4910666"/>
              <a:gd name="connsiteX37" fmla="*/ 2157790 w 7980438"/>
              <a:gd name="connsiteY37" fmla="*/ 268514 h 4910666"/>
              <a:gd name="connsiteX38" fmla="*/ 2114247 w 7980438"/>
              <a:gd name="connsiteY38" fmla="*/ 471714 h 4910666"/>
              <a:gd name="connsiteX39" fmla="*/ 2041676 w 7980438"/>
              <a:gd name="connsiteY39" fmla="*/ 631371 h 4910666"/>
              <a:gd name="connsiteX40" fmla="*/ 1911047 w 7980438"/>
              <a:gd name="connsiteY40" fmla="*/ 1153886 h 4910666"/>
              <a:gd name="connsiteX41" fmla="*/ 2128762 w 7980438"/>
              <a:gd name="connsiteY41" fmla="*/ 1415143 h 4910666"/>
              <a:gd name="connsiteX42" fmla="*/ 3333447 w 7980438"/>
              <a:gd name="connsiteY42" fmla="*/ 1429657 h 4910666"/>
              <a:gd name="connsiteX43" fmla="*/ 3623733 w 7980438"/>
              <a:gd name="connsiteY43" fmla="*/ 1502229 h 4910666"/>
              <a:gd name="connsiteX44" fmla="*/ 3638247 w 7980438"/>
              <a:gd name="connsiteY44" fmla="*/ 1850571 h 4910666"/>
              <a:gd name="connsiteX45" fmla="*/ 3652762 w 7980438"/>
              <a:gd name="connsiteY45" fmla="*/ 2300514 h 4910666"/>
              <a:gd name="connsiteX46" fmla="*/ 3783390 w 7980438"/>
              <a:gd name="connsiteY46" fmla="*/ 2503714 h 4910666"/>
              <a:gd name="connsiteX47" fmla="*/ 4247847 w 7980438"/>
              <a:gd name="connsiteY47" fmla="*/ 2590800 h 4910666"/>
              <a:gd name="connsiteX48" fmla="*/ 4552647 w 7980438"/>
              <a:gd name="connsiteY48" fmla="*/ 2794000 h 4910666"/>
              <a:gd name="connsiteX49" fmla="*/ 5249333 w 7980438"/>
              <a:gd name="connsiteY49" fmla="*/ 2750457 h 4910666"/>
              <a:gd name="connsiteX50" fmla="*/ 5960533 w 7980438"/>
              <a:gd name="connsiteY50" fmla="*/ 2663371 h 4910666"/>
              <a:gd name="connsiteX51" fmla="*/ 6395962 w 7980438"/>
              <a:gd name="connsiteY51" fmla="*/ 2721429 h 4910666"/>
              <a:gd name="connsiteX52" fmla="*/ 6439504 w 7980438"/>
              <a:gd name="connsiteY52" fmla="*/ 2895600 h 4910666"/>
              <a:gd name="connsiteX53" fmla="*/ 6395962 w 7980438"/>
              <a:gd name="connsiteY53" fmla="*/ 3026229 h 4910666"/>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377349 w 7980438"/>
              <a:gd name="connsiteY8" fmla="*/ 2269480 h 4910666"/>
              <a:gd name="connsiteX9" fmla="*/ 3873293 w 7980438"/>
              <a:gd name="connsiteY9" fmla="*/ 2197472 h 4910666"/>
              <a:gd name="connsiteX10" fmla="*/ 3873293 w 7980438"/>
              <a:gd name="connsiteY10" fmla="*/ 1405384 h 4910666"/>
              <a:gd name="connsiteX11" fmla="*/ 3729277 w 7980438"/>
              <a:gd name="connsiteY11" fmla="*/ 1261368 h 4910666"/>
              <a:gd name="connsiteX12" fmla="*/ 3513253 w 7980438"/>
              <a:gd name="connsiteY12" fmla="*/ 1189360 h 4910666"/>
              <a:gd name="connsiteX13" fmla="*/ 2404533 w 7980438"/>
              <a:gd name="connsiteY13" fmla="*/ 1037771 h 4910666"/>
              <a:gd name="connsiteX14" fmla="*/ 2331962 w 7980438"/>
              <a:gd name="connsiteY14" fmla="*/ 762000 h 4910666"/>
              <a:gd name="connsiteX15" fmla="*/ 2535162 w 7980438"/>
              <a:gd name="connsiteY15" fmla="*/ 297543 h 4910666"/>
              <a:gd name="connsiteX16" fmla="*/ 2186819 w 7980438"/>
              <a:gd name="connsiteY16" fmla="*/ 21771 h 4910666"/>
              <a:gd name="connsiteX17" fmla="*/ 1925562 w 7980438"/>
              <a:gd name="connsiteY17" fmla="*/ 166914 h 4910666"/>
              <a:gd name="connsiteX18" fmla="*/ 1736876 w 7980438"/>
              <a:gd name="connsiteY18" fmla="*/ 936171 h 4910666"/>
              <a:gd name="connsiteX19" fmla="*/ 1664304 w 7980438"/>
              <a:gd name="connsiteY19" fmla="*/ 1952171 h 4910666"/>
              <a:gd name="connsiteX20" fmla="*/ 1751390 w 7980438"/>
              <a:gd name="connsiteY20" fmla="*/ 2692400 h 4910666"/>
              <a:gd name="connsiteX21" fmla="*/ 1374019 w 7980438"/>
              <a:gd name="connsiteY21" fmla="*/ 2823029 h 4910666"/>
              <a:gd name="connsiteX22" fmla="*/ 256419 w 7980438"/>
              <a:gd name="connsiteY22" fmla="*/ 2895600 h 4910666"/>
              <a:gd name="connsiteX23" fmla="*/ 67733 w 7980438"/>
              <a:gd name="connsiteY23" fmla="*/ 4347029 h 4910666"/>
              <a:gd name="connsiteX24" fmla="*/ 662819 w 7980438"/>
              <a:gd name="connsiteY24" fmla="*/ 4782457 h 4910666"/>
              <a:gd name="connsiteX25" fmla="*/ 1852990 w 7980438"/>
              <a:gd name="connsiteY25" fmla="*/ 4898571 h 4910666"/>
              <a:gd name="connsiteX26" fmla="*/ 3202819 w 7980438"/>
              <a:gd name="connsiteY26" fmla="*/ 4709886 h 4910666"/>
              <a:gd name="connsiteX27" fmla="*/ 3812419 w 7980438"/>
              <a:gd name="connsiteY27" fmla="*/ 3780971 h 4910666"/>
              <a:gd name="connsiteX28" fmla="*/ 3580190 w 7980438"/>
              <a:gd name="connsiteY28" fmla="*/ 2837543 h 4910666"/>
              <a:gd name="connsiteX29" fmla="*/ 2651276 w 7980438"/>
              <a:gd name="connsiteY29" fmla="*/ 2619829 h 4910666"/>
              <a:gd name="connsiteX30" fmla="*/ 2288419 w 7980438"/>
              <a:gd name="connsiteY30" fmla="*/ 2576286 h 4910666"/>
              <a:gd name="connsiteX31" fmla="*/ 2070704 w 7980438"/>
              <a:gd name="connsiteY31" fmla="*/ 2329543 h 4910666"/>
              <a:gd name="connsiteX32" fmla="*/ 1969104 w 7980438"/>
              <a:gd name="connsiteY32" fmla="*/ 1531257 h 4910666"/>
              <a:gd name="connsiteX33" fmla="*/ 1838476 w 7980438"/>
              <a:gd name="connsiteY33" fmla="*/ 1270000 h 4910666"/>
              <a:gd name="connsiteX34" fmla="*/ 1882019 w 7980438"/>
              <a:gd name="connsiteY34" fmla="*/ 878114 h 4910666"/>
              <a:gd name="connsiteX35" fmla="*/ 1925562 w 7980438"/>
              <a:gd name="connsiteY35" fmla="*/ 457200 h 4910666"/>
              <a:gd name="connsiteX36" fmla="*/ 2041676 w 7980438"/>
              <a:gd name="connsiteY36" fmla="*/ 224971 h 4910666"/>
              <a:gd name="connsiteX37" fmla="*/ 2157790 w 7980438"/>
              <a:gd name="connsiteY37" fmla="*/ 268514 h 4910666"/>
              <a:gd name="connsiteX38" fmla="*/ 2114247 w 7980438"/>
              <a:gd name="connsiteY38" fmla="*/ 471714 h 4910666"/>
              <a:gd name="connsiteX39" fmla="*/ 2041676 w 7980438"/>
              <a:gd name="connsiteY39" fmla="*/ 631371 h 4910666"/>
              <a:gd name="connsiteX40" fmla="*/ 1911047 w 7980438"/>
              <a:gd name="connsiteY40" fmla="*/ 1153886 h 4910666"/>
              <a:gd name="connsiteX41" fmla="*/ 2128762 w 7980438"/>
              <a:gd name="connsiteY41" fmla="*/ 1415143 h 4910666"/>
              <a:gd name="connsiteX42" fmla="*/ 3333447 w 7980438"/>
              <a:gd name="connsiteY42" fmla="*/ 1429657 h 4910666"/>
              <a:gd name="connsiteX43" fmla="*/ 3623733 w 7980438"/>
              <a:gd name="connsiteY43" fmla="*/ 1502229 h 4910666"/>
              <a:gd name="connsiteX44" fmla="*/ 3638247 w 7980438"/>
              <a:gd name="connsiteY44" fmla="*/ 1850571 h 4910666"/>
              <a:gd name="connsiteX45" fmla="*/ 3652762 w 7980438"/>
              <a:gd name="connsiteY45" fmla="*/ 2300514 h 4910666"/>
              <a:gd name="connsiteX46" fmla="*/ 3783390 w 7980438"/>
              <a:gd name="connsiteY46" fmla="*/ 2503714 h 4910666"/>
              <a:gd name="connsiteX47" fmla="*/ 4247847 w 7980438"/>
              <a:gd name="connsiteY47" fmla="*/ 2590800 h 4910666"/>
              <a:gd name="connsiteX48" fmla="*/ 4552647 w 7980438"/>
              <a:gd name="connsiteY48" fmla="*/ 2794000 h 4910666"/>
              <a:gd name="connsiteX49" fmla="*/ 5249333 w 7980438"/>
              <a:gd name="connsiteY49" fmla="*/ 2750457 h 4910666"/>
              <a:gd name="connsiteX50" fmla="*/ 5960533 w 7980438"/>
              <a:gd name="connsiteY50" fmla="*/ 2663371 h 4910666"/>
              <a:gd name="connsiteX51" fmla="*/ 6395962 w 7980438"/>
              <a:gd name="connsiteY51" fmla="*/ 2721429 h 4910666"/>
              <a:gd name="connsiteX52" fmla="*/ 6439504 w 7980438"/>
              <a:gd name="connsiteY52" fmla="*/ 2895600 h 4910666"/>
              <a:gd name="connsiteX53" fmla="*/ 6395962 w 7980438"/>
              <a:gd name="connsiteY53" fmla="*/ 3026229 h 4910666"/>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377349 w 7980438"/>
              <a:gd name="connsiteY8" fmla="*/ 2269480 h 4910666"/>
              <a:gd name="connsiteX9" fmla="*/ 3873293 w 7980438"/>
              <a:gd name="connsiteY9" fmla="*/ 2197472 h 4910666"/>
              <a:gd name="connsiteX10" fmla="*/ 3873293 w 7980438"/>
              <a:gd name="connsiteY10" fmla="*/ 1405384 h 4910666"/>
              <a:gd name="connsiteX11" fmla="*/ 3729277 w 7980438"/>
              <a:gd name="connsiteY11" fmla="*/ 1261368 h 4910666"/>
              <a:gd name="connsiteX12" fmla="*/ 3513253 w 7980438"/>
              <a:gd name="connsiteY12" fmla="*/ 1189360 h 4910666"/>
              <a:gd name="connsiteX13" fmla="*/ 2361125 w 7980438"/>
              <a:gd name="connsiteY13" fmla="*/ 1261368 h 4910666"/>
              <a:gd name="connsiteX14" fmla="*/ 2331962 w 7980438"/>
              <a:gd name="connsiteY14" fmla="*/ 762000 h 4910666"/>
              <a:gd name="connsiteX15" fmla="*/ 2535162 w 7980438"/>
              <a:gd name="connsiteY15" fmla="*/ 297543 h 4910666"/>
              <a:gd name="connsiteX16" fmla="*/ 2186819 w 7980438"/>
              <a:gd name="connsiteY16" fmla="*/ 21771 h 4910666"/>
              <a:gd name="connsiteX17" fmla="*/ 1925562 w 7980438"/>
              <a:gd name="connsiteY17" fmla="*/ 166914 h 4910666"/>
              <a:gd name="connsiteX18" fmla="*/ 1736876 w 7980438"/>
              <a:gd name="connsiteY18" fmla="*/ 936171 h 4910666"/>
              <a:gd name="connsiteX19" fmla="*/ 1664304 w 7980438"/>
              <a:gd name="connsiteY19" fmla="*/ 1952171 h 4910666"/>
              <a:gd name="connsiteX20" fmla="*/ 1751390 w 7980438"/>
              <a:gd name="connsiteY20" fmla="*/ 2692400 h 4910666"/>
              <a:gd name="connsiteX21" fmla="*/ 1374019 w 7980438"/>
              <a:gd name="connsiteY21" fmla="*/ 2823029 h 4910666"/>
              <a:gd name="connsiteX22" fmla="*/ 256419 w 7980438"/>
              <a:gd name="connsiteY22" fmla="*/ 2895600 h 4910666"/>
              <a:gd name="connsiteX23" fmla="*/ 67733 w 7980438"/>
              <a:gd name="connsiteY23" fmla="*/ 4347029 h 4910666"/>
              <a:gd name="connsiteX24" fmla="*/ 662819 w 7980438"/>
              <a:gd name="connsiteY24" fmla="*/ 4782457 h 4910666"/>
              <a:gd name="connsiteX25" fmla="*/ 1852990 w 7980438"/>
              <a:gd name="connsiteY25" fmla="*/ 4898571 h 4910666"/>
              <a:gd name="connsiteX26" fmla="*/ 3202819 w 7980438"/>
              <a:gd name="connsiteY26" fmla="*/ 4709886 h 4910666"/>
              <a:gd name="connsiteX27" fmla="*/ 3812419 w 7980438"/>
              <a:gd name="connsiteY27" fmla="*/ 3780971 h 4910666"/>
              <a:gd name="connsiteX28" fmla="*/ 3580190 w 7980438"/>
              <a:gd name="connsiteY28" fmla="*/ 2837543 h 4910666"/>
              <a:gd name="connsiteX29" fmla="*/ 2651276 w 7980438"/>
              <a:gd name="connsiteY29" fmla="*/ 2619829 h 4910666"/>
              <a:gd name="connsiteX30" fmla="*/ 2288419 w 7980438"/>
              <a:gd name="connsiteY30" fmla="*/ 2576286 h 4910666"/>
              <a:gd name="connsiteX31" fmla="*/ 2070704 w 7980438"/>
              <a:gd name="connsiteY31" fmla="*/ 2329543 h 4910666"/>
              <a:gd name="connsiteX32" fmla="*/ 1969104 w 7980438"/>
              <a:gd name="connsiteY32" fmla="*/ 1531257 h 4910666"/>
              <a:gd name="connsiteX33" fmla="*/ 1838476 w 7980438"/>
              <a:gd name="connsiteY33" fmla="*/ 1270000 h 4910666"/>
              <a:gd name="connsiteX34" fmla="*/ 1882019 w 7980438"/>
              <a:gd name="connsiteY34" fmla="*/ 878114 h 4910666"/>
              <a:gd name="connsiteX35" fmla="*/ 1925562 w 7980438"/>
              <a:gd name="connsiteY35" fmla="*/ 457200 h 4910666"/>
              <a:gd name="connsiteX36" fmla="*/ 2041676 w 7980438"/>
              <a:gd name="connsiteY36" fmla="*/ 224971 h 4910666"/>
              <a:gd name="connsiteX37" fmla="*/ 2157790 w 7980438"/>
              <a:gd name="connsiteY37" fmla="*/ 268514 h 4910666"/>
              <a:gd name="connsiteX38" fmla="*/ 2114247 w 7980438"/>
              <a:gd name="connsiteY38" fmla="*/ 471714 h 4910666"/>
              <a:gd name="connsiteX39" fmla="*/ 2041676 w 7980438"/>
              <a:gd name="connsiteY39" fmla="*/ 631371 h 4910666"/>
              <a:gd name="connsiteX40" fmla="*/ 1911047 w 7980438"/>
              <a:gd name="connsiteY40" fmla="*/ 1153886 h 4910666"/>
              <a:gd name="connsiteX41" fmla="*/ 2128762 w 7980438"/>
              <a:gd name="connsiteY41" fmla="*/ 1415143 h 4910666"/>
              <a:gd name="connsiteX42" fmla="*/ 3333447 w 7980438"/>
              <a:gd name="connsiteY42" fmla="*/ 1429657 h 4910666"/>
              <a:gd name="connsiteX43" fmla="*/ 3623733 w 7980438"/>
              <a:gd name="connsiteY43" fmla="*/ 1502229 h 4910666"/>
              <a:gd name="connsiteX44" fmla="*/ 3638247 w 7980438"/>
              <a:gd name="connsiteY44" fmla="*/ 1850571 h 4910666"/>
              <a:gd name="connsiteX45" fmla="*/ 3652762 w 7980438"/>
              <a:gd name="connsiteY45" fmla="*/ 2300514 h 4910666"/>
              <a:gd name="connsiteX46" fmla="*/ 3783390 w 7980438"/>
              <a:gd name="connsiteY46" fmla="*/ 2503714 h 4910666"/>
              <a:gd name="connsiteX47" fmla="*/ 4247847 w 7980438"/>
              <a:gd name="connsiteY47" fmla="*/ 2590800 h 4910666"/>
              <a:gd name="connsiteX48" fmla="*/ 4552647 w 7980438"/>
              <a:gd name="connsiteY48" fmla="*/ 2794000 h 4910666"/>
              <a:gd name="connsiteX49" fmla="*/ 5249333 w 7980438"/>
              <a:gd name="connsiteY49" fmla="*/ 2750457 h 4910666"/>
              <a:gd name="connsiteX50" fmla="*/ 5960533 w 7980438"/>
              <a:gd name="connsiteY50" fmla="*/ 2663371 h 4910666"/>
              <a:gd name="connsiteX51" fmla="*/ 6395962 w 7980438"/>
              <a:gd name="connsiteY51" fmla="*/ 2721429 h 4910666"/>
              <a:gd name="connsiteX52" fmla="*/ 6439504 w 7980438"/>
              <a:gd name="connsiteY52" fmla="*/ 2895600 h 4910666"/>
              <a:gd name="connsiteX53" fmla="*/ 6395962 w 7980438"/>
              <a:gd name="connsiteY53" fmla="*/ 3026229 h 4910666"/>
              <a:gd name="connsiteX0" fmla="*/ 6395962 w 7980438"/>
              <a:gd name="connsiteY0" fmla="*/ 3026229 h 4910666"/>
              <a:gd name="connsiteX1" fmla="*/ 6454019 w 7980438"/>
              <a:gd name="connsiteY1" fmla="*/ 3795486 h 4910666"/>
              <a:gd name="connsiteX2" fmla="*/ 7484533 w 7980438"/>
              <a:gd name="connsiteY2" fmla="*/ 3853543 h 4910666"/>
              <a:gd name="connsiteX3" fmla="*/ 7948990 w 7980438"/>
              <a:gd name="connsiteY3" fmla="*/ 3258457 h 4910666"/>
              <a:gd name="connsiteX4" fmla="*/ 7295847 w 7980438"/>
              <a:gd name="connsiteY4" fmla="*/ 2706914 h 4910666"/>
              <a:gd name="connsiteX5" fmla="*/ 6962019 w 7980438"/>
              <a:gd name="connsiteY5" fmla="*/ 2097314 h 4910666"/>
              <a:gd name="connsiteX6" fmla="*/ 6657219 w 7980438"/>
              <a:gd name="connsiteY6" fmla="*/ 1879600 h 4910666"/>
              <a:gd name="connsiteX7" fmla="*/ 5263847 w 7980438"/>
              <a:gd name="connsiteY7" fmla="*/ 1923143 h 4910666"/>
              <a:gd name="connsiteX8" fmla="*/ 4377349 w 7980438"/>
              <a:gd name="connsiteY8" fmla="*/ 2269480 h 4910666"/>
              <a:gd name="connsiteX9" fmla="*/ 3873293 w 7980438"/>
              <a:gd name="connsiteY9" fmla="*/ 2197472 h 4910666"/>
              <a:gd name="connsiteX10" fmla="*/ 3873293 w 7980438"/>
              <a:gd name="connsiteY10" fmla="*/ 1405384 h 4910666"/>
              <a:gd name="connsiteX11" fmla="*/ 3729277 w 7980438"/>
              <a:gd name="connsiteY11" fmla="*/ 1261368 h 4910666"/>
              <a:gd name="connsiteX12" fmla="*/ 3513253 w 7980438"/>
              <a:gd name="connsiteY12" fmla="*/ 1189360 h 4910666"/>
              <a:gd name="connsiteX13" fmla="*/ 2361125 w 7980438"/>
              <a:gd name="connsiteY13" fmla="*/ 1261368 h 4910666"/>
              <a:gd name="connsiteX14" fmla="*/ 2073093 w 7980438"/>
              <a:gd name="connsiteY14" fmla="*/ 1117352 h 4910666"/>
              <a:gd name="connsiteX15" fmla="*/ 2535162 w 7980438"/>
              <a:gd name="connsiteY15" fmla="*/ 297543 h 4910666"/>
              <a:gd name="connsiteX16" fmla="*/ 2186819 w 7980438"/>
              <a:gd name="connsiteY16" fmla="*/ 21771 h 4910666"/>
              <a:gd name="connsiteX17" fmla="*/ 1925562 w 7980438"/>
              <a:gd name="connsiteY17" fmla="*/ 166914 h 4910666"/>
              <a:gd name="connsiteX18" fmla="*/ 1736876 w 7980438"/>
              <a:gd name="connsiteY18" fmla="*/ 936171 h 4910666"/>
              <a:gd name="connsiteX19" fmla="*/ 1664304 w 7980438"/>
              <a:gd name="connsiteY19" fmla="*/ 1952171 h 4910666"/>
              <a:gd name="connsiteX20" fmla="*/ 1751390 w 7980438"/>
              <a:gd name="connsiteY20" fmla="*/ 2692400 h 4910666"/>
              <a:gd name="connsiteX21" fmla="*/ 1374019 w 7980438"/>
              <a:gd name="connsiteY21" fmla="*/ 2823029 h 4910666"/>
              <a:gd name="connsiteX22" fmla="*/ 256419 w 7980438"/>
              <a:gd name="connsiteY22" fmla="*/ 2895600 h 4910666"/>
              <a:gd name="connsiteX23" fmla="*/ 67733 w 7980438"/>
              <a:gd name="connsiteY23" fmla="*/ 4347029 h 4910666"/>
              <a:gd name="connsiteX24" fmla="*/ 662819 w 7980438"/>
              <a:gd name="connsiteY24" fmla="*/ 4782457 h 4910666"/>
              <a:gd name="connsiteX25" fmla="*/ 1852990 w 7980438"/>
              <a:gd name="connsiteY25" fmla="*/ 4898571 h 4910666"/>
              <a:gd name="connsiteX26" fmla="*/ 3202819 w 7980438"/>
              <a:gd name="connsiteY26" fmla="*/ 4709886 h 4910666"/>
              <a:gd name="connsiteX27" fmla="*/ 3812419 w 7980438"/>
              <a:gd name="connsiteY27" fmla="*/ 3780971 h 4910666"/>
              <a:gd name="connsiteX28" fmla="*/ 3580190 w 7980438"/>
              <a:gd name="connsiteY28" fmla="*/ 2837543 h 4910666"/>
              <a:gd name="connsiteX29" fmla="*/ 2651276 w 7980438"/>
              <a:gd name="connsiteY29" fmla="*/ 2619829 h 4910666"/>
              <a:gd name="connsiteX30" fmla="*/ 2288419 w 7980438"/>
              <a:gd name="connsiteY30" fmla="*/ 2576286 h 4910666"/>
              <a:gd name="connsiteX31" fmla="*/ 2070704 w 7980438"/>
              <a:gd name="connsiteY31" fmla="*/ 2329543 h 4910666"/>
              <a:gd name="connsiteX32" fmla="*/ 1969104 w 7980438"/>
              <a:gd name="connsiteY32" fmla="*/ 1531257 h 4910666"/>
              <a:gd name="connsiteX33" fmla="*/ 1838476 w 7980438"/>
              <a:gd name="connsiteY33" fmla="*/ 1270000 h 4910666"/>
              <a:gd name="connsiteX34" fmla="*/ 1882019 w 7980438"/>
              <a:gd name="connsiteY34" fmla="*/ 878114 h 4910666"/>
              <a:gd name="connsiteX35" fmla="*/ 1925562 w 7980438"/>
              <a:gd name="connsiteY35" fmla="*/ 457200 h 4910666"/>
              <a:gd name="connsiteX36" fmla="*/ 2041676 w 7980438"/>
              <a:gd name="connsiteY36" fmla="*/ 224971 h 4910666"/>
              <a:gd name="connsiteX37" fmla="*/ 2157790 w 7980438"/>
              <a:gd name="connsiteY37" fmla="*/ 268514 h 4910666"/>
              <a:gd name="connsiteX38" fmla="*/ 2114247 w 7980438"/>
              <a:gd name="connsiteY38" fmla="*/ 471714 h 4910666"/>
              <a:gd name="connsiteX39" fmla="*/ 2041676 w 7980438"/>
              <a:gd name="connsiteY39" fmla="*/ 631371 h 4910666"/>
              <a:gd name="connsiteX40" fmla="*/ 1911047 w 7980438"/>
              <a:gd name="connsiteY40" fmla="*/ 1153886 h 4910666"/>
              <a:gd name="connsiteX41" fmla="*/ 2128762 w 7980438"/>
              <a:gd name="connsiteY41" fmla="*/ 1415143 h 4910666"/>
              <a:gd name="connsiteX42" fmla="*/ 3333447 w 7980438"/>
              <a:gd name="connsiteY42" fmla="*/ 1429657 h 4910666"/>
              <a:gd name="connsiteX43" fmla="*/ 3623733 w 7980438"/>
              <a:gd name="connsiteY43" fmla="*/ 1502229 h 4910666"/>
              <a:gd name="connsiteX44" fmla="*/ 3638247 w 7980438"/>
              <a:gd name="connsiteY44" fmla="*/ 1850571 h 4910666"/>
              <a:gd name="connsiteX45" fmla="*/ 3652762 w 7980438"/>
              <a:gd name="connsiteY45" fmla="*/ 2300514 h 4910666"/>
              <a:gd name="connsiteX46" fmla="*/ 3783390 w 7980438"/>
              <a:gd name="connsiteY46" fmla="*/ 2503714 h 4910666"/>
              <a:gd name="connsiteX47" fmla="*/ 4247847 w 7980438"/>
              <a:gd name="connsiteY47" fmla="*/ 2590800 h 4910666"/>
              <a:gd name="connsiteX48" fmla="*/ 4552647 w 7980438"/>
              <a:gd name="connsiteY48" fmla="*/ 2794000 h 4910666"/>
              <a:gd name="connsiteX49" fmla="*/ 5249333 w 7980438"/>
              <a:gd name="connsiteY49" fmla="*/ 2750457 h 4910666"/>
              <a:gd name="connsiteX50" fmla="*/ 5960533 w 7980438"/>
              <a:gd name="connsiteY50" fmla="*/ 2663371 h 4910666"/>
              <a:gd name="connsiteX51" fmla="*/ 6395962 w 7980438"/>
              <a:gd name="connsiteY51" fmla="*/ 2721429 h 4910666"/>
              <a:gd name="connsiteX52" fmla="*/ 6439504 w 7980438"/>
              <a:gd name="connsiteY52" fmla="*/ 2895600 h 4910666"/>
              <a:gd name="connsiteX53" fmla="*/ 6395962 w 7980438"/>
              <a:gd name="connsiteY53" fmla="*/ 3026229 h 4910666"/>
              <a:gd name="connsiteX0" fmla="*/ 6395962 w 7980438"/>
              <a:gd name="connsiteY0" fmla="*/ 3042851 h 4927288"/>
              <a:gd name="connsiteX1" fmla="*/ 6454019 w 7980438"/>
              <a:gd name="connsiteY1" fmla="*/ 3812108 h 4927288"/>
              <a:gd name="connsiteX2" fmla="*/ 7484533 w 7980438"/>
              <a:gd name="connsiteY2" fmla="*/ 3870165 h 4927288"/>
              <a:gd name="connsiteX3" fmla="*/ 7948990 w 7980438"/>
              <a:gd name="connsiteY3" fmla="*/ 3275079 h 4927288"/>
              <a:gd name="connsiteX4" fmla="*/ 7295847 w 7980438"/>
              <a:gd name="connsiteY4" fmla="*/ 2723536 h 4927288"/>
              <a:gd name="connsiteX5" fmla="*/ 6962019 w 7980438"/>
              <a:gd name="connsiteY5" fmla="*/ 2113936 h 4927288"/>
              <a:gd name="connsiteX6" fmla="*/ 6657219 w 7980438"/>
              <a:gd name="connsiteY6" fmla="*/ 1896222 h 4927288"/>
              <a:gd name="connsiteX7" fmla="*/ 5263847 w 7980438"/>
              <a:gd name="connsiteY7" fmla="*/ 1939765 h 4927288"/>
              <a:gd name="connsiteX8" fmla="*/ 4377349 w 7980438"/>
              <a:gd name="connsiteY8" fmla="*/ 2286102 h 4927288"/>
              <a:gd name="connsiteX9" fmla="*/ 3873293 w 7980438"/>
              <a:gd name="connsiteY9" fmla="*/ 2214094 h 4927288"/>
              <a:gd name="connsiteX10" fmla="*/ 3873293 w 7980438"/>
              <a:gd name="connsiteY10" fmla="*/ 1422006 h 4927288"/>
              <a:gd name="connsiteX11" fmla="*/ 3729277 w 7980438"/>
              <a:gd name="connsiteY11" fmla="*/ 1277990 h 4927288"/>
              <a:gd name="connsiteX12" fmla="*/ 3513253 w 7980438"/>
              <a:gd name="connsiteY12" fmla="*/ 1205982 h 4927288"/>
              <a:gd name="connsiteX13" fmla="*/ 2361125 w 7980438"/>
              <a:gd name="connsiteY13" fmla="*/ 1277990 h 4927288"/>
              <a:gd name="connsiteX14" fmla="*/ 2073093 w 7980438"/>
              <a:gd name="connsiteY14" fmla="*/ 1133974 h 4927288"/>
              <a:gd name="connsiteX15" fmla="*/ 2217109 w 7980438"/>
              <a:gd name="connsiteY15" fmla="*/ 413894 h 4927288"/>
              <a:gd name="connsiteX16" fmla="*/ 2186819 w 7980438"/>
              <a:gd name="connsiteY16" fmla="*/ 38393 h 4927288"/>
              <a:gd name="connsiteX17" fmla="*/ 1925562 w 7980438"/>
              <a:gd name="connsiteY17" fmla="*/ 183536 h 4927288"/>
              <a:gd name="connsiteX18" fmla="*/ 1736876 w 7980438"/>
              <a:gd name="connsiteY18" fmla="*/ 952793 h 4927288"/>
              <a:gd name="connsiteX19" fmla="*/ 1664304 w 7980438"/>
              <a:gd name="connsiteY19" fmla="*/ 1968793 h 4927288"/>
              <a:gd name="connsiteX20" fmla="*/ 1751390 w 7980438"/>
              <a:gd name="connsiteY20" fmla="*/ 2709022 h 4927288"/>
              <a:gd name="connsiteX21" fmla="*/ 1374019 w 7980438"/>
              <a:gd name="connsiteY21" fmla="*/ 2839651 h 4927288"/>
              <a:gd name="connsiteX22" fmla="*/ 256419 w 7980438"/>
              <a:gd name="connsiteY22" fmla="*/ 2912222 h 4927288"/>
              <a:gd name="connsiteX23" fmla="*/ 67733 w 7980438"/>
              <a:gd name="connsiteY23" fmla="*/ 4363651 h 4927288"/>
              <a:gd name="connsiteX24" fmla="*/ 662819 w 7980438"/>
              <a:gd name="connsiteY24" fmla="*/ 4799079 h 4927288"/>
              <a:gd name="connsiteX25" fmla="*/ 1852990 w 7980438"/>
              <a:gd name="connsiteY25" fmla="*/ 4915193 h 4927288"/>
              <a:gd name="connsiteX26" fmla="*/ 3202819 w 7980438"/>
              <a:gd name="connsiteY26" fmla="*/ 4726508 h 4927288"/>
              <a:gd name="connsiteX27" fmla="*/ 3812419 w 7980438"/>
              <a:gd name="connsiteY27" fmla="*/ 3797593 h 4927288"/>
              <a:gd name="connsiteX28" fmla="*/ 3580190 w 7980438"/>
              <a:gd name="connsiteY28" fmla="*/ 2854165 h 4927288"/>
              <a:gd name="connsiteX29" fmla="*/ 2651276 w 7980438"/>
              <a:gd name="connsiteY29" fmla="*/ 2636451 h 4927288"/>
              <a:gd name="connsiteX30" fmla="*/ 2288419 w 7980438"/>
              <a:gd name="connsiteY30" fmla="*/ 2592908 h 4927288"/>
              <a:gd name="connsiteX31" fmla="*/ 2070704 w 7980438"/>
              <a:gd name="connsiteY31" fmla="*/ 2346165 h 4927288"/>
              <a:gd name="connsiteX32" fmla="*/ 1969104 w 7980438"/>
              <a:gd name="connsiteY32" fmla="*/ 1547879 h 4927288"/>
              <a:gd name="connsiteX33" fmla="*/ 1838476 w 7980438"/>
              <a:gd name="connsiteY33" fmla="*/ 1286622 h 4927288"/>
              <a:gd name="connsiteX34" fmla="*/ 1882019 w 7980438"/>
              <a:gd name="connsiteY34" fmla="*/ 894736 h 4927288"/>
              <a:gd name="connsiteX35" fmla="*/ 1925562 w 7980438"/>
              <a:gd name="connsiteY35" fmla="*/ 473822 h 4927288"/>
              <a:gd name="connsiteX36" fmla="*/ 2041676 w 7980438"/>
              <a:gd name="connsiteY36" fmla="*/ 241593 h 4927288"/>
              <a:gd name="connsiteX37" fmla="*/ 2157790 w 7980438"/>
              <a:gd name="connsiteY37" fmla="*/ 285136 h 4927288"/>
              <a:gd name="connsiteX38" fmla="*/ 2114247 w 7980438"/>
              <a:gd name="connsiteY38" fmla="*/ 488336 h 4927288"/>
              <a:gd name="connsiteX39" fmla="*/ 2041676 w 7980438"/>
              <a:gd name="connsiteY39" fmla="*/ 647993 h 4927288"/>
              <a:gd name="connsiteX40" fmla="*/ 1911047 w 7980438"/>
              <a:gd name="connsiteY40" fmla="*/ 1170508 h 4927288"/>
              <a:gd name="connsiteX41" fmla="*/ 2128762 w 7980438"/>
              <a:gd name="connsiteY41" fmla="*/ 1431765 h 4927288"/>
              <a:gd name="connsiteX42" fmla="*/ 3333447 w 7980438"/>
              <a:gd name="connsiteY42" fmla="*/ 1446279 h 4927288"/>
              <a:gd name="connsiteX43" fmla="*/ 3623733 w 7980438"/>
              <a:gd name="connsiteY43" fmla="*/ 1518851 h 4927288"/>
              <a:gd name="connsiteX44" fmla="*/ 3638247 w 7980438"/>
              <a:gd name="connsiteY44" fmla="*/ 1867193 h 4927288"/>
              <a:gd name="connsiteX45" fmla="*/ 3652762 w 7980438"/>
              <a:gd name="connsiteY45" fmla="*/ 2317136 h 4927288"/>
              <a:gd name="connsiteX46" fmla="*/ 3783390 w 7980438"/>
              <a:gd name="connsiteY46" fmla="*/ 2520336 h 4927288"/>
              <a:gd name="connsiteX47" fmla="*/ 4247847 w 7980438"/>
              <a:gd name="connsiteY47" fmla="*/ 2607422 h 4927288"/>
              <a:gd name="connsiteX48" fmla="*/ 4552647 w 7980438"/>
              <a:gd name="connsiteY48" fmla="*/ 2810622 h 4927288"/>
              <a:gd name="connsiteX49" fmla="*/ 5249333 w 7980438"/>
              <a:gd name="connsiteY49" fmla="*/ 2767079 h 4927288"/>
              <a:gd name="connsiteX50" fmla="*/ 5960533 w 7980438"/>
              <a:gd name="connsiteY50" fmla="*/ 2679993 h 4927288"/>
              <a:gd name="connsiteX51" fmla="*/ 6395962 w 7980438"/>
              <a:gd name="connsiteY51" fmla="*/ 2738051 h 4927288"/>
              <a:gd name="connsiteX52" fmla="*/ 6439504 w 7980438"/>
              <a:gd name="connsiteY52" fmla="*/ 2912222 h 4927288"/>
              <a:gd name="connsiteX53" fmla="*/ 6395962 w 7980438"/>
              <a:gd name="connsiteY53" fmla="*/ 3042851 h 4927288"/>
              <a:gd name="connsiteX0" fmla="*/ 6395962 w 7980438"/>
              <a:gd name="connsiteY0" fmla="*/ 3042851 h 4927288"/>
              <a:gd name="connsiteX1" fmla="*/ 6454019 w 7980438"/>
              <a:gd name="connsiteY1" fmla="*/ 3812108 h 4927288"/>
              <a:gd name="connsiteX2" fmla="*/ 7484533 w 7980438"/>
              <a:gd name="connsiteY2" fmla="*/ 3870165 h 4927288"/>
              <a:gd name="connsiteX3" fmla="*/ 7948990 w 7980438"/>
              <a:gd name="connsiteY3" fmla="*/ 3275079 h 4927288"/>
              <a:gd name="connsiteX4" fmla="*/ 7295847 w 7980438"/>
              <a:gd name="connsiteY4" fmla="*/ 2723536 h 4927288"/>
              <a:gd name="connsiteX5" fmla="*/ 6962019 w 7980438"/>
              <a:gd name="connsiteY5" fmla="*/ 2113936 h 4927288"/>
              <a:gd name="connsiteX6" fmla="*/ 6657219 w 7980438"/>
              <a:gd name="connsiteY6" fmla="*/ 1896222 h 4927288"/>
              <a:gd name="connsiteX7" fmla="*/ 5263847 w 7980438"/>
              <a:gd name="connsiteY7" fmla="*/ 1939765 h 4927288"/>
              <a:gd name="connsiteX8" fmla="*/ 4377349 w 7980438"/>
              <a:gd name="connsiteY8" fmla="*/ 2286102 h 4927288"/>
              <a:gd name="connsiteX9" fmla="*/ 3873293 w 7980438"/>
              <a:gd name="connsiteY9" fmla="*/ 2214094 h 4927288"/>
              <a:gd name="connsiteX10" fmla="*/ 3873293 w 7980438"/>
              <a:gd name="connsiteY10" fmla="*/ 1422006 h 4927288"/>
              <a:gd name="connsiteX11" fmla="*/ 3729277 w 7980438"/>
              <a:gd name="connsiteY11" fmla="*/ 1277990 h 4927288"/>
              <a:gd name="connsiteX12" fmla="*/ 3513253 w 7980438"/>
              <a:gd name="connsiteY12" fmla="*/ 1205982 h 4927288"/>
              <a:gd name="connsiteX13" fmla="*/ 2361125 w 7980438"/>
              <a:gd name="connsiteY13" fmla="*/ 1277990 h 4927288"/>
              <a:gd name="connsiteX14" fmla="*/ 2073093 w 7980438"/>
              <a:gd name="connsiteY14" fmla="*/ 1133974 h 4927288"/>
              <a:gd name="connsiteX15" fmla="*/ 2217109 w 7980438"/>
              <a:gd name="connsiteY15" fmla="*/ 413894 h 4927288"/>
              <a:gd name="connsiteX16" fmla="*/ 2186819 w 7980438"/>
              <a:gd name="connsiteY16" fmla="*/ 38393 h 4927288"/>
              <a:gd name="connsiteX17" fmla="*/ 1925562 w 7980438"/>
              <a:gd name="connsiteY17" fmla="*/ 183536 h 4927288"/>
              <a:gd name="connsiteX18" fmla="*/ 1736876 w 7980438"/>
              <a:gd name="connsiteY18" fmla="*/ 952793 h 4927288"/>
              <a:gd name="connsiteX19" fmla="*/ 1664304 w 7980438"/>
              <a:gd name="connsiteY19" fmla="*/ 1968793 h 4927288"/>
              <a:gd name="connsiteX20" fmla="*/ 1751390 w 7980438"/>
              <a:gd name="connsiteY20" fmla="*/ 2709022 h 4927288"/>
              <a:gd name="connsiteX21" fmla="*/ 1374019 w 7980438"/>
              <a:gd name="connsiteY21" fmla="*/ 2839651 h 4927288"/>
              <a:gd name="connsiteX22" fmla="*/ 256419 w 7980438"/>
              <a:gd name="connsiteY22" fmla="*/ 2912222 h 4927288"/>
              <a:gd name="connsiteX23" fmla="*/ 67733 w 7980438"/>
              <a:gd name="connsiteY23" fmla="*/ 4363651 h 4927288"/>
              <a:gd name="connsiteX24" fmla="*/ 662819 w 7980438"/>
              <a:gd name="connsiteY24" fmla="*/ 4799079 h 4927288"/>
              <a:gd name="connsiteX25" fmla="*/ 1852990 w 7980438"/>
              <a:gd name="connsiteY25" fmla="*/ 4915193 h 4927288"/>
              <a:gd name="connsiteX26" fmla="*/ 3202819 w 7980438"/>
              <a:gd name="connsiteY26" fmla="*/ 4726508 h 4927288"/>
              <a:gd name="connsiteX27" fmla="*/ 3812419 w 7980438"/>
              <a:gd name="connsiteY27" fmla="*/ 3797593 h 4927288"/>
              <a:gd name="connsiteX28" fmla="*/ 3580190 w 7980438"/>
              <a:gd name="connsiteY28" fmla="*/ 2854165 h 4927288"/>
              <a:gd name="connsiteX29" fmla="*/ 2651276 w 7980438"/>
              <a:gd name="connsiteY29" fmla="*/ 2636451 h 4927288"/>
              <a:gd name="connsiteX30" fmla="*/ 2288419 w 7980438"/>
              <a:gd name="connsiteY30" fmla="*/ 2592908 h 4927288"/>
              <a:gd name="connsiteX31" fmla="*/ 2070704 w 7980438"/>
              <a:gd name="connsiteY31" fmla="*/ 2346165 h 4927288"/>
              <a:gd name="connsiteX32" fmla="*/ 1969104 w 7980438"/>
              <a:gd name="connsiteY32" fmla="*/ 1547879 h 4927288"/>
              <a:gd name="connsiteX33" fmla="*/ 1838476 w 7980438"/>
              <a:gd name="connsiteY33" fmla="*/ 1286622 h 4927288"/>
              <a:gd name="connsiteX34" fmla="*/ 1882019 w 7980438"/>
              <a:gd name="connsiteY34" fmla="*/ 894736 h 4927288"/>
              <a:gd name="connsiteX35" fmla="*/ 1925562 w 7980438"/>
              <a:gd name="connsiteY35" fmla="*/ 473822 h 4927288"/>
              <a:gd name="connsiteX36" fmla="*/ 2041676 w 7980438"/>
              <a:gd name="connsiteY36" fmla="*/ 241593 h 4927288"/>
              <a:gd name="connsiteX37" fmla="*/ 2157790 w 7980438"/>
              <a:gd name="connsiteY37" fmla="*/ 285136 h 4927288"/>
              <a:gd name="connsiteX38" fmla="*/ 2114247 w 7980438"/>
              <a:gd name="connsiteY38" fmla="*/ 488336 h 4927288"/>
              <a:gd name="connsiteX39" fmla="*/ 2041676 w 7980438"/>
              <a:gd name="connsiteY39" fmla="*/ 647993 h 4927288"/>
              <a:gd name="connsiteX40" fmla="*/ 1911047 w 7980438"/>
              <a:gd name="connsiteY40" fmla="*/ 1170508 h 4927288"/>
              <a:gd name="connsiteX41" fmla="*/ 2217109 w 7980438"/>
              <a:gd name="connsiteY41" fmla="*/ 1349998 h 4927288"/>
              <a:gd name="connsiteX42" fmla="*/ 3333447 w 7980438"/>
              <a:gd name="connsiteY42" fmla="*/ 1446279 h 4927288"/>
              <a:gd name="connsiteX43" fmla="*/ 3623733 w 7980438"/>
              <a:gd name="connsiteY43" fmla="*/ 1518851 h 4927288"/>
              <a:gd name="connsiteX44" fmla="*/ 3638247 w 7980438"/>
              <a:gd name="connsiteY44" fmla="*/ 1867193 h 4927288"/>
              <a:gd name="connsiteX45" fmla="*/ 3652762 w 7980438"/>
              <a:gd name="connsiteY45" fmla="*/ 2317136 h 4927288"/>
              <a:gd name="connsiteX46" fmla="*/ 3783390 w 7980438"/>
              <a:gd name="connsiteY46" fmla="*/ 2520336 h 4927288"/>
              <a:gd name="connsiteX47" fmla="*/ 4247847 w 7980438"/>
              <a:gd name="connsiteY47" fmla="*/ 2607422 h 4927288"/>
              <a:gd name="connsiteX48" fmla="*/ 4552647 w 7980438"/>
              <a:gd name="connsiteY48" fmla="*/ 2810622 h 4927288"/>
              <a:gd name="connsiteX49" fmla="*/ 5249333 w 7980438"/>
              <a:gd name="connsiteY49" fmla="*/ 2767079 h 4927288"/>
              <a:gd name="connsiteX50" fmla="*/ 5960533 w 7980438"/>
              <a:gd name="connsiteY50" fmla="*/ 2679993 h 4927288"/>
              <a:gd name="connsiteX51" fmla="*/ 6395962 w 7980438"/>
              <a:gd name="connsiteY51" fmla="*/ 2738051 h 4927288"/>
              <a:gd name="connsiteX52" fmla="*/ 6439504 w 7980438"/>
              <a:gd name="connsiteY52" fmla="*/ 2912222 h 4927288"/>
              <a:gd name="connsiteX53" fmla="*/ 6395962 w 7980438"/>
              <a:gd name="connsiteY53" fmla="*/ 3042851 h 4927288"/>
              <a:gd name="connsiteX0" fmla="*/ 6395962 w 7980438"/>
              <a:gd name="connsiteY0" fmla="*/ 3042851 h 4927288"/>
              <a:gd name="connsiteX1" fmla="*/ 6454019 w 7980438"/>
              <a:gd name="connsiteY1" fmla="*/ 3812108 h 4927288"/>
              <a:gd name="connsiteX2" fmla="*/ 7484533 w 7980438"/>
              <a:gd name="connsiteY2" fmla="*/ 3870165 h 4927288"/>
              <a:gd name="connsiteX3" fmla="*/ 7948990 w 7980438"/>
              <a:gd name="connsiteY3" fmla="*/ 3275079 h 4927288"/>
              <a:gd name="connsiteX4" fmla="*/ 7295847 w 7980438"/>
              <a:gd name="connsiteY4" fmla="*/ 2723536 h 4927288"/>
              <a:gd name="connsiteX5" fmla="*/ 6962019 w 7980438"/>
              <a:gd name="connsiteY5" fmla="*/ 2113936 h 4927288"/>
              <a:gd name="connsiteX6" fmla="*/ 6657219 w 7980438"/>
              <a:gd name="connsiteY6" fmla="*/ 1896222 h 4927288"/>
              <a:gd name="connsiteX7" fmla="*/ 5263847 w 7980438"/>
              <a:gd name="connsiteY7" fmla="*/ 1939765 h 4927288"/>
              <a:gd name="connsiteX8" fmla="*/ 4377349 w 7980438"/>
              <a:gd name="connsiteY8" fmla="*/ 2286102 h 4927288"/>
              <a:gd name="connsiteX9" fmla="*/ 3873293 w 7980438"/>
              <a:gd name="connsiteY9" fmla="*/ 2214094 h 4927288"/>
              <a:gd name="connsiteX10" fmla="*/ 3873293 w 7980438"/>
              <a:gd name="connsiteY10" fmla="*/ 1422006 h 4927288"/>
              <a:gd name="connsiteX11" fmla="*/ 3729277 w 7980438"/>
              <a:gd name="connsiteY11" fmla="*/ 1277990 h 4927288"/>
              <a:gd name="connsiteX12" fmla="*/ 3513253 w 7980438"/>
              <a:gd name="connsiteY12" fmla="*/ 1205982 h 4927288"/>
              <a:gd name="connsiteX13" fmla="*/ 2361125 w 7980438"/>
              <a:gd name="connsiteY13" fmla="*/ 1277990 h 4927288"/>
              <a:gd name="connsiteX14" fmla="*/ 2073093 w 7980438"/>
              <a:gd name="connsiteY14" fmla="*/ 1133974 h 4927288"/>
              <a:gd name="connsiteX15" fmla="*/ 2217109 w 7980438"/>
              <a:gd name="connsiteY15" fmla="*/ 413894 h 4927288"/>
              <a:gd name="connsiteX16" fmla="*/ 2186819 w 7980438"/>
              <a:gd name="connsiteY16" fmla="*/ 38393 h 4927288"/>
              <a:gd name="connsiteX17" fmla="*/ 1925562 w 7980438"/>
              <a:gd name="connsiteY17" fmla="*/ 183536 h 4927288"/>
              <a:gd name="connsiteX18" fmla="*/ 1736876 w 7980438"/>
              <a:gd name="connsiteY18" fmla="*/ 952793 h 4927288"/>
              <a:gd name="connsiteX19" fmla="*/ 1664304 w 7980438"/>
              <a:gd name="connsiteY19" fmla="*/ 1968793 h 4927288"/>
              <a:gd name="connsiteX20" fmla="*/ 1751390 w 7980438"/>
              <a:gd name="connsiteY20" fmla="*/ 2709022 h 4927288"/>
              <a:gd name="connsiteX21" fmla="*/ 1374019 w 7980438"/>
              <a:gd name="connsiteY21" fmla="*/ 2839651 h 4927288"/>
              <a:gd name="connsiteX22" fmla="*/ 256419 w 7980438"/>
              <a:gd name="connsiteY22" fmla="*/ 2912222 h 4927288"/>
              <a:gd name="connsiteX23" fmla="*/ 67733 w 7980438"/>
              <a:gd name="connsiteY23" fmla="*/ 4363651 h 4927288"/>
              <a:gd name="connsiteX24" fmla="*/ 662819 w 7980438"/>
              <a:gd name="connsiteY24" fmla="*/ 4799079 h 4927288"/>
              <a:gd name="connsiteX25" fmla="*/ 1852990 w 7980438"/>
              <a:gd name="connsiteY25" fmla="*/ 4915193 h 4927288"/>
              <a:gd name="connsiteX26" fmla="*/ 3202819 w 7980438"/>
              <a:gd name="connsiteY26" fmla="*/ 4726508 h 4927288"/>
              <a:gd name="connsiteX27" fmla="*/ 3812419 w 7980438"/>
              <a:gd name="connsiteY27" fmla="*/ 3797593 h 4927288"/>
              <a:gd name="connsiteX28" fmla="*/ 3580190 w 7980438"/>
              <a:gd name="connsiteY28" fmla="*/ 2854165 h 4927288"/>
              <a:gd name="connsiteX29" fmla="*/ 2651276 w 7980438"/>
              <a:gd name="connsiteY29" fmla="*/ 2636451 h 4927288"/>
              <a:gd name="connsiteX30" fmla="*/ 2288419 w 7980438"/>
              <a:gd name="connsiteY30" fmla="*/ 2592908 h 4927288"/>
              <a:gd name="connsiteX31" fmla="*/ 2070704 w 7980438"/>
              <a:gd name="connsiteY31" fmla="*/ 2346165 h 4927288"/>
              <a:gd name="connsiteX32" fmla="*/ 1969104 w 7980438"/>
              <a:gd name="connsiteY32" fmla="*/ 1547879 h 4927288"/>
              <a:gd name="connsiteX33" fmla="*/ 1838476 w 7980438"/>
              <a:gd name="connsiteY33" fmla="*/ 1286622 h 4927288"/>
              <a:gd name="connsiteX34" fmla="*/ 1882019 w 7980438"/>
              <a:gd name="connsiteY34" fmla="*/ 894736 h 4927288"/>
              <a:gd name="connsiteX35" fmla="*/ 1925562 w 7980438"/>
              <a:gd name="connsiteY35" fmla="*/ 473822 h 4927288"/>
              <a:gd name="connsiteX36" fmla="*/ 2041676 w 7980438"/>
              <a:gd name="connsiteY36" fmla="*/ 241593 h 4927288"/>
              <a:gd name="connsiteX37" fmla="*/ 2157790 w 7980438"/>
              <a:gd name="connsiteY37" fmla="*/ 285136 h 4927288"/>
              <a:gd name="connsiteX38" fmla="*/ 2114247 w 7980438"/>
              <a:gd name="connsiteY38" fmla="*/ 488336 h 4927288"/>
              <a:gd name="connsiteX39" fmla="*/ 2041676 w 7980438"/>
              <a:gd name="connsiteY39" fmla="*/ 647993 h 4927288"/>
              <a:gd name="connsiteX40" fmla="*/ 2001085 w 7980438"/>
              <a:gd name="connsiteY40" fmla="*/ 1205982 h 4927288"/>
              <a:gd name="connsiteX41" fmla="*/ 2217109 w 7980438"/>
              <a:gd name="connsiteY41" fmla="*/ 1349998 h 4927288"/>
              <a:gd name="connsiteX42" fmla="*/ 3333447 w 7980438"/>
              <a:gd name="connsiteY42" fmla="*/ 1446279 h 4927288"/>
              <a:gd name="connsiteX43" fmla="*/ 3623733 w 7980438"/>
              <a:gd name="connsiteY43" fmla="*/ 1518851 h 4927288"/>
              <a:gd name="connsiteX44" fmla="*/ 3638247 w 7980438"/>
              <a:gd name="connsiteY44" fmla="*/ 1867193 h 4927288"/>
              <a:gd name="connsiteX45" fmla="*/ 3652762 w 7980438"/>
              <a:gd name="connsiteY45" fmla="*/ 2317136 h 4927288"/>
              <a:gd name="connsiteX46" fmla="*/ 3783390 w 7980438"/>
              <a:gd name="connsiteY46" fmla="*/ 2520336 h 4927288"/>
              <a:gd name="connsiteX47" fmla="*/ 4247847 w 7980438"/>
              <a:gd name="connsiteY47" fmla="*/ 2607422 h 4927288"/>
              <a:gd name="connsiteX48" fmla="*/ 4552647 w 7980438"/>
              <a:gd name="connsiteY48" fmla="*/ 2810622 h 4927288"/>
              <a:gd name="connsiteX49" fmla="*/ 5249333 w 7980438"/>
              <a:gd name="connsiteY49" fmla="*/ 2767079 h 4927288"/>
              <a:gd name="connsiteX50" fmla="*/ 5960533 w 7980438"/>
              <a:gd name="connsiteY50" fmla="*/ 2679993 h 4927288"/>
              <a:gd name="connsiteX51" fmla="*/ 6395962 w 7980438"/>
              <a:gd name="connsiteY51" fmla="*/ 2738051 h 4927288"/>
              <a:gd name="connsiteX52" fmla="*/ 6439504 w 7980438"/>
              <a:gd name="connsiteY52" fmla="*/ 2912222 h 4927288"/>
              <a:gd name="connsiteX53" fmla="*/ 6395962 w 7980438"/>
              <a:gd name="connsiteY53" fmla="*/ 3042851 h 4927288"/>
              <a:gd name="connsiteX0" fmla="*/ 6395962 w 7980438"/>
              <a:gd name="connsiteY0" fmla="*/ 3042851 h 4927288"/>
              <a:gd name="connsiteX1" fmla="*/ 6454019 w 7980438"/>
              <a:gd name="connsiteY1" fmla="*/ 3812108 h 4927288"/>
              <a:gd name="connsiteX2" fmla="*/ 7484533 w 7980438"/>
              <a:gd name="connsiteY2" fmla="*/ 3870165 h 4927288"/>
              <a:gd name="connsiteX3" fmla="*/ 7948990 w 7980438"/>
              <a:gd name="connsiteY3" fmla="*/ 3275079 h 4927288"/>
              <a:gd name="connsiteX4" fmla="*/ 7295847 w 7980438"/>
              <a:gd name="connsiteY4" fmla="*/ 2723536 h 4927288"/>
              <a:gd name="connsiteX5" fmla="*/ 6962019 w 7980438"/>
              <a:gd name="connsiteY5" fmla="*/ 2113936 h 4927288"/>
              <a:gd name="connsiteX6" fmla="*/ 6657219 w 7980438"/>
              <a:gd name="connsiteY6" fmla="*/ 1896222 h 4927288"/>
              <a:gd name="connsiteX7" fmla="*/ 5263847 w 7980438"/>
              <a:gd name="connsiteY7" fmla="*/ 1939765 h 4927288"/>
              <a:gd name="connsiteX8" fmla="*/ 4377349 w 7980438"/>
              <a:gd name="connsiteY8" fmla="*/ 2286102 h 4927288"/>
              <a:gd name="connsiteX9" fmla="*/ 3873293 w 7980438"/>
              <a:gd name="connsiteY9" fmla="*/ 2214094 h 4927288"/>
              <a:gd name="connsiteX10" fmla="*/ 3873293 w 7980438"/>
              <a:gd name="connsiteY10" fmla="*/ 1422006 h 4927288"/>
              <a:gd name="connsiteX11" fmla="*/ 3729277 w 7980438"/>
              <a:gd name="connsiteY11" fmla="*/ 1277990 h 4927288"/>
              <a:gd name="connsiteX12" fmla="*/ 3513253 w 7980438"/>
              <a:gd name="connsiteY12" fmla="*/ 1205982 h 4927288"/>
              <a:gd name="connsiteX13" fmla="*/ 2361125 w 7980438"/>
              <a:gd name="connsiteY13" fmla="*/ 1277990 h 4927288"/>
              <a:gd name="connsiteX14" fmla="*/ 2073093 w 7980438"/>
              <a:gd name="connsiteY14" fmla="*/ 1133974 h 4927288"/>
              <a:gd name="connsiteX15" fmla="*/ 2217109 w 7980438"/>
              <a:gd name="connsiteY15" fmla="*/ 413894 h 4927288"/>
              <a:gd name="connsiteX16" fmla="*/ 2186819 w 7980438"/>
              <a:gd name="connsiteY16" fmla="*/ 38393 h 4927288"/>
              <a:gd name="connsiteX17" fmla="*/ 1925562 w 7980438"/>
              <a:gd name="connsiteY17" fmla="*/ 183536 h 4927288"/>
              <a:gd name="connsiteX18" fmla="*/ 1736876 w 7980438"/>
              <a:gd name="connsiteY18" fmla="*/ 952793 h 4927288"/>
              <a:gd name="connsiteX19" fmla="*/ 1664304 w 7980438"/>
              <a:gd name="connsiteY19" fmla="*/ 1968793 h 4927288"/>
              <a:gd name="connsiteX20" fmla="*/ 1751390 w 7980438"/>
              <a:gd name="connsiteY20" fmla="*/ 2709022 h 4927288"/>
              <a:gd name="connsiteX21" fmla="*/ 1374019 w 7980438"/>
              <a:gd name="connsiteY21" fmla="*/ 2839651 h 4927288"/>
              <a:gd name="connsiteX22" fmla="*/ 256419 w 7980438"/>
              <a:gd name="connsiteY22" fmla="*/ 2912222 h 4927288"/>
              <a:gd name="connsiteX23" fmla="*/ 67733 w 7980438"/>
              <a:gd name="connsiteY23" fmla="*/ 4363651 h 4927288"/>
              <a:gd name="connsiteX24" fmla="*/ 662819 w 7980438"/>
              <a:gd name="connsiteY24" fmla="*/ 4799079 h 4927288"/>
              <a:gd name="connsiteX25" fmla="*/ 1852990 w 7980438"/>
              <a:gd name="connsiteY25" fmla="*/ 4915193 h 4927288"/>
              <a:gd name="connsiteX26" fmla="*/ 3202819 w 7980438"/>
              <a:gd name="connsiteY26" fmla="*/ 4726508 h 4927288"/>
              <a:gd name="connsiteX27" fmla="*/ 3812419 w 7980438"/>
              <a:gd name="connsiteY27" fmla="*/ 3797593 h 4927288"/>
              <a:gd name="connsiteX28" fmla="*/ 3580190 w 7980438"/>
              <a:gd name="connsiteY28" fmla="*/ 2854165 h 4927288"/>
              <a:gd name="connsiteX29" fmla="*/ 2651276 w 7980438"/>
              <a:gd name="connsiteY29" fmla="*/ 2636451 h 4927288"/>
              <a:gd name="connsiteX30" fmla="*/ 2288419 w 7980438"/>
              <a:gd name="connsiteY30" fmla="*/ 2592908 h 4927288"/>
              <a:gd name="connsiteX31" fmla="*/ 2070704 w 7980438"/>
              <a:gd name="connsiteY31" fmla="*/ 2346165 h 4927288"/>
              <a:gd name="connsiteX32" fmla="*/ 1969104 w 7980438"/>
              <a:gd name="connsiteY32" fmla="*/ 1547879 h 4927288"/>
              <a:gd name="connsiteX33" fmla="*/ 1838476 w 7980438"/>
              <a:gd name="connsiteY33" fmla="*/ 1286622 h 4927288"/>
              <a:gd name="connsiteX34" fmla="*/ 1882019 w 7980438"/>
              <a:gd name="connsiteY34" fmla="*/ 894736 h 4927288"/>
              <a:gd name="connsiteX35" fmla="*/ 1925562 w 7980438"/>
              <a:gd name="connsiteY35" fmla="*/ 473822 h 4927288"/>
              <a:gd name="connsiteX36" fmla="*/ 2041676 w 7980438"/>
              <a:gd name="connsiteY36" fmla="*/ 241593 h 4927288"/>
              <a:gd name="connsiteX37" fmla="*/ 2157790 w 7980438"/>
              <a:gd name="connsiteY37" fmla="*/ 285136 h 4927288"/>
              <a:gd name="connsiteX38" fmla="*/ 2114247 w 7980438"/>
              <a:gd name="connsiteY38" fmla="*/ 488336 h 4927288"/>
              <a:gd name="connsiteX39" fmla="*/ 2001085 w 7980438"/>
              <a:gd name="connsiteY39" fmla="*/ 773934 h 4927288"/>
              <a:gd name="connsiteX40" fmla="*/ 2001085 w 7980438"/>
              <a:gd name="connsiteY40" fmla="*/ 1205982 h 4927288"/>
              <a:gd name="connsiteX41" fmla="*/ 2217109 w 7980438"/>
              <a:gd name="connsiteY41" fmla="*/ 1349998 h 4927288"/>
              <a:gd name="connsiteX42" fmla="*/ 3333447 w 7980438"/>
              <a:gd name="connsiteY42" fmla="*/ 1446279 h 4927288"/>
              <a:gd name="connsiteX43" fmla="*/ 3623733 w 7980438"/>
              <a:gd name="connsiteY43" fmla="*/ 1518851 h 4927288"/>
              <a:gd name="connsiteX44" fmla="*/ 3638247 w 7980438"/>
              <a:gd name="connsiteY44" fmla="*/ 1867193 h 4927288"/>
              <a:gd name="connsiteX45" fmla="*/ 3652762 w 7980438"/>
              <a:gd name="connsiteY45" fmla="*/ 2317136 h 4927288"/>
              <a:gd name="connsiteX46" fmla="*/ 3783390 w 7980438"/>
              <a:gd name="connsiteY46" fmla="*/ 2520336 h 4927288"/>
              <a:gd name="connsiteX47" fmla="*/ 4247847 w 7980438"/>
              <a:gd name="connsiteY47" fmla="*/ 2607422 h 4927288"/>
              <a:gd name="connsiteX48" fmla="*/ 4552647 w 7980438"/>
              <a:gd name="connsiteY48" fmla="*/ 2810622 h 4927288"/>
              <a:gd name="connsiteX49" fmla="*/ 5249333 w 7980438"/>
              <a:gd name="connsiteY49" fmla="*/ 2767079 h 4927288"/>
              <a:gd name="connsiteX50" fmla="*/ 5960533 w 7980438"/>
              <a:gd name="connsiteY50" fmla="*/ 2679993 h 4927288"/>
              <a:gd name="connsiteX51" fmla="*/ 6395962 w 7980438"/>
              <a:gd name="connsiteY51" fmla="*/ 2738051 h 4927288"/>
              <a:gd name="connsiteX52" fmla="*/ 6439504 w 7980438"/>
              <a:gd name="connsiteY52" fmla="*/ 2912222 h 4927288"/>
              <a:gd name="connsiteX53" fmla="*/ 6395962 w 7980438"/>
              <a:gd name="connsiteY53" fmla="*/ 3042851 h 4927288"/>
              <a:gd name="connsiteX0" fmla="*/ 6395962 w 7980438"/>
              <a:gd name="connsiteY0" fmla="*/ 3042851 h 4927288"/>
              <a:gd name="connsiteX1" fmla="*/ 6454019 w 7980438"/>
              <a:gd name="connsiteY1" fmla="*/ 3812108 h 4927288"/>
              <a:gd name="connsiteX2" fmla="*/ 7484533 w 7980438"/>
              <a:gd name="connsiteY2" fmla="*/ 3870165 h 4927288"/>
              <a:gd name="connsiteX3" fmla="*/ 7948990 w 7980438"/>
              <a:gd name="connsiteY3" fmla="*/ 3275079 h 4927288"/>
              <a:gd name="connsiteX4" fmla="*/ 7295847 w 7980438"/>
              <a:gd name="connsiteY4" fmla="*/ 2723536 h 4927288"/>
              <a:gd name="connsiteX5" fmla="*/ 6962019 w 7980438"/>
              <a:gd name="connsiteY5" fmla="*/ 2113936 h 4927288"/>
              <a:gd name="connsiteX6" fmla="*/ 6657219 w 7980438"/>
              <a:gd name="connsiteY6" fmla="*/ 1896222 h 4927288"/>
              <a:gd name="connsiteX7" fmla="*/ 5263847 w 7980438"/>
              <a:gd name="connsiteY7" fmla="*/ 1939765 h 4927288"/>
              <a:gd name="connsiteX8" fmla="*/ 4377349 w 7980438"/>
              <a:gd name="connsiteY8" fmla="*/ 2286102 h 4927288"/>
              <a:gd name="connsiteX9" fmla="*/ 3873293 w 7980438"/>
              <a:gd name="connsiteY9" fmla="*/ 2214094 h 4927288"/>
              <a:gd name="connsiteX10" fmla="*/ 3873293 w 7980438"/>
              <a:gd name="connsiteY10" fmla="*/ 1422006 h 4927288"/>
              <a:gd name="connsiteX11" fmla="*/ 3729277 w 7980438"/>
              <a:gd name="connsiteY11" fmla="*/ 1277990 h 4927288"/>
              <a:gd name="connsiteX12" fmla="*/ 3513253 w 7980438"/>
              <a:gd name="connsiteY12" fmla="*/ 1205982 h 4927288"/>
              <a:gd name="connsiteX13" fmla="*/ 2361125 w 7980438"/>
              <a:gd name="connsiteY13" fmla="*/ 1277990 h 4927288"/>
              <a:gd name="connsiteX14" fmla="*/ 2073093 w 7980438"/>
              <a:gd name="connsiteY14" fmla="*/ 1133974 h 4927288"/>
              <a:gd name="connsiteX15" fmla="*/ 2217109 w 7980438"/>
              <a:gd name="connsiteY15" fmla="*/ 413894 h 4927288"/>
              <a:gd name="connsiteX16" fmla="*/ 2186819 w 7980438"/>
              <a:gd name="connsiteY16" fmla="*/ 38393 h 4927288"/>
              <a:gd name="connsiteX17" fmla="*/ 1925562 w 7980438"/>
              <a:gd name="connsiteY17" fmla="*/ 183536 h 4927288"/>
              <a:gd name="connsiteX18" fmla="*/ 1736876 w 7980438"/>
              <a:gd name="connsiteY18" fmla="*/ 952793 h 4927288"/>
              <a:gd name="connsiteX19" fmla="*/ 1664304 w 7980438"/>
              <a:gd name="connsiteY19" fmla="*/ 1968793 h 4927288"/>
              <a:gd name="connsiteX20" fmla="*/ 1751390 w 7980438"/>
              <a:gd name="connsiteY20" fmla="*/ 2709022 h 4927288"/>
              <a:gd name="connsiteX21" fmla="*/ 1374019 w 7980438"/>
              <a:gd name="connsiteY21" fmla="*/ 2839651 h 4927288"/>
              <a:gd name="connsiteX22" fmla="*/ 256419 w 7980438"/>
              <a:gd name="connsiteY22" fmla="*/ 2912222 h 4927288"/>
              <a:gd name="connsiteX23" fmla="*/ 67733 w 7980438"/>
              <a:gd name="connsiteY23" fmla="*/ 4363651 h 4927288"/>
              <a:gd name="connsiteX24" fmla="*/ 662819 w 7980438"/>
              <a:gd name="connsiteY24" fmla="*/ 4799079 h 4927288"/>
              <a:gd name="connsiteX25" fmla="*/ 1852990 w 7980438"/>
              <a:gd name="connsiteY25" fmla="*/ 4915193 h 4927288"/>
              <a:gd name="connsiteX26" fmla="*/ 3202819 w 7980438"/>
              <a:gd name="connsiteY26" fmla="*/ 4726508 h 4927288"/>
              <a:gd name="connsiteX27" fmla="*/ 3812419 w 7980438"/>
              <a:gd name="connsiteY27" fmla="*/ 3797593 h 4927288"/>
              <a:gd name="connsiteX28" fmla="*/ 3580190 w 7980438"/>
              <a:gd name="connsiteY28" fmla="*/ 2854165 h 4927288"/>
              <a:gd name="connsiteX29" fmla="*/ 2651276 w 7980438"/>
              <a:gd name="connsiteY29" fmla="*/ 2636451 h 4927288"/>
              <a:gd name="connsiteX30" fmla="*/ 2288419 w 7980438"/>
              <a:gd name="connsiteY30" fmla="*/ 2592908 h 4927288"/>
              <a:gd name="connsiteX31" fmla="*/ 2070704 w 7980438"/>
              <a:gd name="connsiteY31" fmla="*/ 2346165 h 4927288"/>
              <a:gd name="connsiteX32" fmla="*/ 1969104 w 7980438"/>
              <a:gd name="connsiteY32" fmla="*/ 1547879 h 4927288"/>
              <a:gd name="connsiteX33" fmla="*/ 1838476 w 7980438"/>
              <a:gd name="connsiteY33" fmla="*/ 1286622 h 4927288"/>
              <a:gd name="connsiteX34" fmla="*/ 1882019 w 7980438"/>
              <a:gd name="connsiteY34" fmla="*/ 894736 h 4927288"/>
              <a:gd name="connsiteX35" fmla="*/ 1925562 w 7980438"/>
              <a:gd name="connsiteY35" fmla="*/ 473822 h 4927288"/>
              <a:gd name="connsiteX36" fmla="*/ 2041676 w 7980438"/>
              <a:gd name="connsiteY36" fmla="*/ 241593 h 4927288"/>
              <a:gd name="connsiteX37" fmla="*/ 2157790 w 7980438"/>
              <a:gd name="connsiteY37" fmla="*/ 285136 h 4927288"/>
              <a:gd name="connsiteX38" fmla="*/ 2114247 w 7980438"/>
              <a:gd name="connsiteY38" fmla="*/ 488336 h 4927288"/>
              <a:gd name="connsiteX39" fmla="*/ 2073093 w 7980438"/>
              <a:gd name="connsiteY39" fmla="*/ 845942 h 4927288"/>
              <a:gd name="connsiteX40" fmla="*/ 2001085 w 7980438"/>
              <a:gd name="connsiteY40" fmla="*/ 1205982 h 4927288"/>
              <a:gd name="connsiteX41" fmla="*/ 2217109 w 7980438"/>
              <a:gd name="connsiteY41" fmla="*/ 1349998 h 4927288"/>
              <a:gd name="connsiteX42" fmla="*/ 3333447 w 7980438"/>
              <a:gd name="connsiteY42" fmla="*/ 1446279 h 4927288"/>
              <a:gd name="connsiteX43" fmla="*/ 3623733 w 7980438"/>
              <a:gd name="connsiteY43" fmla="*/ 1518851 h 4927288"/>
              <a:gd name="connsiteX44" fmla="*/ 3638247 w 7980438"/>
              <a:gd name="connsiteY44" fmla="*/ 1867193 h 4927288"/>
              <a:gd name="connsiteX45" fmla="*/ 3652762 w 7980438"/>
              <a:gd name="connsiteY45" fmla="*/ 2317136 h 4927288"/>
              <a:gd name="connsiteX46" fmla="*/ 3783390 w 7980438"/>
              <a:gd name="connsiteY46" fmla="*/ 2520336 h 4927288"/>
              <a:gd name="connsiteX47" fmla="*/ 4247847 w 7980438"/>
              <a:gd name="connsiteY47" fmla="*/ 2607422 h 4927288"/>
              <a:gd name="connsiteX48" fmla="*/ 4552647 w 7980438"/>
              <a:gd name="connsiteY48" fmla="*/ 2810622 h 4927288"/>
              <a:gd name="connsiteX49" fmla="*/ 5249333 w 7980438"/>
              <a:gd name="connsiteY49" fmla="*/ 2767079 h 4927288"/>
              <a:gd name="connsiteX50" fmla="*/ 5960533 w 7980438"/>
              <a:gd name="connsiteY50" fmla="*/ 2679993 h 4927288"/>
              <a:gd name="connsiteX51" fmla="*/ 6395962 w 7980438"/>
              <a:gd name="connsiteY51" fmla="*/ 2738051 h 4927288"/>
              <a:gd name="connsiteX52" fmla="*/ 6439504 w 7980438"/>
              <a:gd name="connsiteY52" fmla="*/ 2912222 h 4927288"/>
              <a:gd name="connsiteX53" fmla="*/ 6395962 w 7980438"/>
              <a:gd name="connsiteY53" fmla="*/ 3042851 h 4927288"/>
              <a:gd name="connsiteX0" fmla="*/ 6395962 w 7980438"/>
              <a:gd name="connsiteY0" fmla="*/ 3042851 h 4927288"/>
              <a:gd name="connsiteX1" fmla="*/ 6454019 w 7980438"/>
              <a:gd name="connsiteY1" fmla="*/ 3812108 h 4927288"/>
              <a:gd name="connsiteX2" fmla="*/ 7484533 w 7980438"/>
              <a:gd name="connsiteY2" fmla="*/ 3870165 h 4927288"/>
              <a:gd name="connsiteX3" fmla="*/ 7948990 w 7980438"/>
              <a:gd name="connsiteY3" fmla="*/ 3275079 h 4927288"/>
              <a:gd name="connsiteX4" fmla="*/ 7295847 w 7980438"/>
              <a:gd name="connsiteY4" fmla="*/ 2723536 h 4927288"/>
              <a:gd name="connsiteX5" fmla="*/ 6962019 w 7980438"/>
              <a:gd name="connsiteY5" fmla="*/ 2113936 h 4927288"/>
              <a:gd name="connsiteX6" fmla="*/ 6657219 w 7980438"/>
              <a:gd name="connsiteY6" fmla="*/ 1896222 h 4927288"/>
              <a:gd name="connsiteX7" fmla="*/ 5263847 w 7980438"/>
              <a:gd name="connsiteY7" fmla="*/ 1939765 h 4927288"/>
              <a:gd name="connsiteX8" fmla="*/ 4377349 w 7980438"/>
              <a:gd name="connsiteY8" fmla="*/ 2286102 h 4927288"/>
              <a:gd name="connsiteX9" fmla="*/ 3873293 w 7980438"/>
              <a:gd name="connsiteY9" fmla="*/ 2214094 h 4927288"/>
              <a:gd name="connsiteX10" fmla="*/ 3873293 w 7980438"/>
              <a:gd name="connsiteY10" fmla="*/ 1422006 h 4927288"/>
              <a:gd name="connsiteX11" fmla="*/ 3729277 w 7980438"/>
              <a:gd name="connsiteY11" fmla="*/ 1277990 h 4927288"/>
              <a:gd name="connsiteX12" fmla="*/ 3513253 w 7980438"/>
              <a:gd name="connsiteY12" fmla="*/ 1205982 h 4927288"/>
              <a:gd name="connsiteX13" fmla="*/ 2361125 w 7980438"/>
              <a:gd name="connsiteY13" fmla="*/ 1277990 h 4927288"/>
              <a:gd name="connsiteX14" fmla="*/ 2073093 w 7980438"/>
              <a:gd name="connsiteY14" fmla="*/ 1133974 h 4927288"/>
              <a:gd name="connsiteX15" fmla="*/ 2217109 w 7980438"/>
              <a:gd name="connsiteY15" fmla="*/ 413894 h 4927288"/>
              <a:gd name="connsiteX16" fmla="*/ 2186819 w 7980438"/>
              <a:gd name="connsiteY16" fmla="*/ 38393 h 4927288"/>
              <a:gd name="connsiteX17" fmla="*/ 1925562 w 7980438"/>
              <a:gd name="connsiteY17" fmla="*/ 183536 h 4927288"/>
              <a:gd name="connsiteX18" fmla="*/ 1736876 w 7980438"/>
              <a:gd name="connsiteY18" fmla="*/ 952793 h 4927288"/>
              <a:gd name="connsiteX19" fmla="*/ 1664304 w 7980438"/>
              <a:gd name="connsiteY19" fmla="*/ 1968793 h 4927288"/>
              <a:gd name="connsiteX20" fmla="*/ 1751390 w 7980438"/>
              <a:gd name="connsiteY20" fmla="*/ 2709022 h 4927288"/>
              <a:gd name="connsiteX21" fmla="*/ 1374019 w 7980438"/>
              <a:gd name="connsiteY21" fmla="*/ 2839651 h 4927288"/>
              <a:gd name="connsiteX22" fmla="*/ 256419 w 7980438"/>
              <a:gd name="connsiteY22" fmla="*/ 2912222 h 4927288"/>
              <a:gd name="connsiteX23" fmla="*/ 67733 w 7980438"/>
              <a:gd name="connsiteY23" fmla="*/ 4363651 h 4927288"/>
              <a:gd name="connsiteX24" fmla="*/ 662819 w 7980438"/>
              <a:gd name="connsiteY24" fmla="*/ 4799079 h 4927288"/>
              <a:gd name="connsiteX25" fmla="*/ 1852990 w 7980438"/>
              <a:gd name="connsiteY25" fmla="*/ 4915193 h 4927288"/>
              <a:gd name="connsiteX26" fmla="*/ 3202819 w 7980438"/>
              <a:gd name="connsiteY26" fmla="*/ 4726508 h 4927288"/>
              <a:gd name="connsiteX27" fmla="*/ 3812419 w 7980438"/>
              <a:gd name="connsiteY27" fmla="*/ 3797593 h 4927288"/>
              <a:gd name="connsiteX28" fmla="*/ 3580190 w 7980438"/>
              <a:gd name="connsiteY28" fmla="*/ 2854165 h 4927288"/>
              <a:gd name="connsiteX29" fmla="*/ 2651276 w 7980438"/>
              <a:gd name="connsiteY29" fmla="*/ 2636451 h 4927288"/>
              <a:gd name="connsiteX30" fmla="*/ 2288419 w 7980438"/>
              <a:gd name="connsiteY30" fmla="*/ 2592908 h 4927288"/>
              <a:gd name="connsiteX31" fmla="*/ 2070704 w 7980438"/>
              <a:gd name="connsiteY31" fmla="*/ 2346165 h 4927288"/>
              <a:gd name="connsiteX32" fmla="*/ 1969104 w 7980438"/>
              <a:gd name="connsiteY32" fmla="*/ 1547879 h 4927288"/>
              <a:gd name="connsiteX33" fmla="*/ 1838476 w 7980438"/>
              <a:gd name="connsiteY33" fmla="*/ 1286622 h 4927288"/>
              <a:gd name="connsiteX34" fmla="*/ 1882019 w 7980438"/>
              <a:gd name="connsiteY34" fmla="*/ 894736 h 4927288"/>
              <a:gd name="connsiteX35" fmla="*/ 1925562 w 7980438"/>
              <a:gd name="connsiteY35" fmla="*/ 473822 h 4927288"/>
              <a:gd name="connsiteX36" fmla="*/ 2041676 w 7980438"/>
              <a:gd name="connsiteY36" fmla="*/ 241593 h 4927288"/>
              <a:gd name="connsiteX37" fmla="*/ 2157790 w 7980438"/>
              <a:gd name="connsiteY37" fmla="*/ 285136 h 4927288"/>
              <a:gd name="connsiteX38" fmla="*/ 2114247 w 7980438"/>
              <a:gd name="connsiteY38" fmla="*/ 488336 h 4927288"/>
              <a:gd name="connsiteX39" fmla="*/ 2001085 w 7980438"/>
              <a:gd name="connsiteY39" fmla="*/ 845942 h 4927288"/>
              <a:gd name="connsiteX40" fmla="*/ 2001085 w 7980438"/>
              <a:gd name="connsiteY40" fmla="*/ 1205982 h 4927288"/>
              <a:gd name="connsiteX41" fmla="*/ 2217109 w 7980438"/>
              <a:gd name="connsiteY41" fmla="*/ 1349998 h 4927288"/>
              <a:gd name="connsiteX42" fmla="*/ 3333447 w 7980438"/>
              <a:gd name="connsiteY42" fmla="*/ 1446279 h 4927288"/>
              <a:gd name="connsiteX43" fmla="*/ 3623733 w 7980438"/>
              <a:gd name="connsiteY43" fmla="*/ 1518851 h 4927288"/>
              <a:gd name="connsiteX44" fmla="*/ 3638247 w 7980438"/>
              <a:gd name="connsiteY44" fmla="*/ 1867193 h 4927288"/>
              <a:gd name="connsiteX45" fmla="*/ 3652762 w 7980438"/>
              <a:gd name="connsiteY45" fmla="*/ 2317136 h 4927288"/>
              <a:gd name="connsiteX46" fmla="*/ 3783390 w 7980438"/>
              <a:gd name="connsiteY46" fmla="*/ 2520336 h 4927288"/>
              <a:gd name="connsiteX47" fmla="*/ 4247847 w 7980438"/>
              <a:gd name="connsiteY47" fmla="*/ 2607422 h 4927288"/>
              <a:gd name="connsiteX48" fmla="*/ 4552647 w 7980438"/>
              <a:gd name="connsiteY48" fmla="*/ 2810622 h 4927288"/>
              <a:gd name="connsiteX49" fmla="*/ 5249333 w 7980438"/>
              <a:gd name="connsiteY49" fmla="*/ 2767079 h 4927288"/>
              <a:gd name="connsiteX50" fmla="*/ 5960533 w 7980438"/>
              <a:gd name="connsiteY50" fmla="*/ 2679993 h 4927288"/>
              <a:gd name="connsiteX51" fmla="*/ 6395962 w 7980438"/>
              <a:gd name="connsiteY51" fmla="*/ 2738051 h 4927288"/>
              <a:gd name="connsiteX52" fmla="*/ 6439504 w 7980438"/>
              <a:gd name="connsiteY52" fmla="*/ 2912222 h 4927288"/>
              <a:gd name="connsiteX53" fmla="*/ 6395962 w 7980438"/>
              <a:gd name="connsiteY53" fmla="*/ 3042851 h 4927288"/>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265989 h 4915287"/>
              <a:gd name="connsiteX14" fmla="*/ 2073093 w 7980438"/>
              <a:gd name="connsiteY14" fmla="*/ 1121973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17109 w 7980438"/>
              <a:gd name="connsiteY41" fmla="*/ 1337997 h 4915287"/>
              <a:gd name="connsiteX42" fmla="*/ 3333447 w 7980438"/>
              <a:gd name="connsiteY42" fmla="*/ 1434278 h 4915287"/>
              <a:gd name="connsiteX43" fmla="*/ 3623733 w 7980438"/>
              <a:gd name="connsiteY43" fmla="*/ 1506850 h 4915287"/>
              <a:gd name="connsiteX44" fmla="*/ 3638247 w 7980438"/>
              <a:gd name="connsiteY44" fmla="*/ 1855192 h 4915287"/>
              <a:gd name="connsiteX45" fmla="*/ 3652762 w 7980438"/>
              <a:gd name="connsiteY45" fmla="*/ 2305135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265989 h 4915287"/>
              <a:gd name="connsiteX14" fmla="*/ 2073093 w 7980438"/>
              <a:gd name="connsiteY14" fmla="*/ 977957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17109 w 7980438"/>
              <a:gd name="connsiteY41" fmla="*/ 1337997 h 4915287"/>
              <a:gd name="connsiteX42" fmla="*/ 3333447 w 7980438"/>
              <a:gd name="connsiteY42" fmla="*/ 1434278 h 4915287"/>
              <a:gd name="connsiteX43" fmla="*/ 3623733 w 7980438"/>
              <a:gd name="connsiteY43" fmla="*/ 1506850 h 4915287"/>
              <a:gd name="connsiteX44" fmla="*/ 3638247 w 7980438"/>
              <a:gd name="connsiteY44" fmla="*/ 1855192 h 4915287"/>
              <a:gd name="connsiteX45" fmla="*/ 3652762 w 7980438"/>
              <a:gd name="connsiteY45" fmla="*/ 2305135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193981 h 4915287"/>
              <a:gd name="connsiteX14" fmla="*/ 2073093 w 7980438"/>
              <a:gd name="connsiteY14" fmla="*/ 977957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17109 w 7980438"/>
              <a:gd name="connsiteY41" fmla="*/ 1337997 h 4915287"/>
              <a:gd name="connsiteX42" fmla="*/ 3333447 w 7980438"/>
              <a:gd name="connsiteY42" fmla="*/ 1434278 h 4915287"/>
              <a:gd name="connsiteX43" fmla="*/ 3623733 w 7980438"/>
              <a:gd name="connsiteY43" fmla="*/ 1506850 h 4915287"/>
              <a:gd name="connsiteX44" fmla="*/ 3638247 w 7980438"/>
              <a:gd name="connsiteY44" fmla="*/ 1855192 h 4915287"/>
              <a:gd name="connsiteX45" fmla="*/ 3652762 w 7980438"/>
              <a:gd name="connsiteY45" fmla="*/ 2305135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17109 w 7980438"/>
              <a:gd name="connsiteY41" fmla="*/ 1337997 h 4915287"/>
              <a:gd name="connsiteX42" fmla="*/ 3333447 w 7980438"/>
              <a:gd name="connsiteY42" fmla="*/ 1434278 h 4915287"/>
              <a:gd name="connsiteX43" fmla="*/ 3623733 w 7980438"/>
              <a:gd name="connsiteY43" fmla="*/ 1506850 h 4915287"/>
              <a:gd name="connsiteX44" fmla="*/ 3638247 w 7980438"/>
              <a:gd name="connsiteY44" fmla="*/ 1855192 h 4915287"/>
              <a:gd name="connsiteX45" fmla="*/ 3652762 w 7980438"/>
              <a:gd name="connsiteY45" fmla="*/ 2305135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17109 w 7980438"/>
              <a:gd name="connsiteY41" fmla="*/ 1337997 h 4915287"/>
              <a:gd name="connsiteX42" fmla="*/ 3333447 w 7980438"/>
              <a:gd name="connsiteY42" fmla="*/ 1434278 h 4915287"/>
              <a:gd name="connsiteX43" fmla="*/ 3623733 w 7980438"/>
              <a:gd name="connsiteY43" fmla="*/ 1506850 h 4915287"/>
              <a:gd name="connsiteX44" fmla="*/ 3638247 w 7980438"/>
              <a:gd name="connsiteY44" fmla="*/ 1855192 h 4915287"/>
              <a:gd name="connsiteX45" fmla="*/ 3759699 w 7980438"/>
              <a:gd name="connsiteY45" fmla="*/ 2282782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17109 w 7980438"/>
              <a:gd name="connsiteY41" fmla="*/ 1337997 h 4915287"/>
              <a:gd name="connsiteX42" fmla="*/ 3333447 w 7980438"/>
              <a:gd name="connsiteY42" fmla="*/ 1434278 h 4915287"/>
              <a:gd name="connsiteX43" fmla="*/ 3623733 w 7980438"/>
              <a:gd name="connsiteY43" fmla="*/ 1506850 h 4915287"/>
              <a:gd name="connsiteX44" fmla="*/ 3741614 w 7980438"/>
              <a:gd name="connsiteY44" fmla="*/ 1783630 h 4915287"/>
              <a:gd name="connsiteX45" fmla="*/ 3759699 w 7980438"/>
              <a:gd name="connsiteY45" fmla="*/ 2282782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17109 w 7980438"/>
              <a:gd name="connsiteY41" fmla="*/ 1337997 h 4915287"/>
              <a:gd name="connsiteX42" fmla="*/ 3333447 w 7980438"/>
              <a:gd name="connsiteY42" fmla="*/ 143427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17109 w 7980438"/>
              <a:gd name="connsiteY41" fmla="*/ 1337997 h 4915287"/>
              <a:gd name="connsiteX42" fmla="*/ 3309593 w 7980438"/>
              <a:gd name="connsiteY42" fmla="*/ 1275252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09593 w 7980438"/>
              <a:gd name="connsiteY42" fmla="*/ 1275252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29277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3783390 w 7980438"/>
              <a:gd name="connsiteY46" fmla="*/ 2508335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247847 w 7980438"/>
              <a:gd name="connsiteY47" fmla="*/ 2595421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470484 w 7980438"/>
              <a:gd name="connsiteY47" fmla="*/ 2396638 h 4915287"/>
              <a:gd name="connsiteX48" fmla="*/ 4552647 w 7980438"/>
              <a:gd name="connsiteY48" fmla="*/ 2798621 h 4915287"/>
              <a:gd name="connsiteX49" fmla="*/ 5249333 w 7980438"/>
              <a:gd name="connsiteY49" fmla="*/ 2755078 h 4915287"/>
              <a:gd name="connsiteX50" fmla="*/ 5960533 w 7980438"/>
              <a:gd name="connsiteY50" fmla="*/ 2667992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470484 w 7980438"/>
              <a:gd name="connsiteY47" fmla="*/ 2396638 h 4915287"/>
              <a:gd name="connsiteX48" fmla="*/ 4552647 w 7980438"/>
              <a:gd name="connsiteY48" fmla="*/ 2798621 h 4915287"/>
              <a:gd name="connsiteX49" fmla="*/ 5249333 w 7980438"/>
              <a:gd name="connsiteY49" fmla="*/ 2755078 h 4915287"/>
              <a:gd name="connsiteX50" fmla="*/ 6016192 w 7980438"/>
              <a:gd name="connsiteY50" fmla="*/ 2524869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470484 w 7980438"/>
              <a:gd name="connsiteY47" fmla="*/ 2396638 h 4915287"/>
              <a:gd name="connsiteX48" fmla="*/ 4552647 w 7980438"/>
              <a:gd name="connsiteY48" fmla="*/ 2798621 h 4915287"/>
              <a:gd name="connsiteX49" fmla="*/ 5591239 w 7980438"/>
              <a:gd name="connsiteY49" fmla="*/ 2468831 h 4915287"/>
              <a:gd name="connsiteX50" fmla="*/ 6016192 w 7980438"/>
              <a:gd name="connsiteY50" fmla="*/ 2524869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82019 w 7980438"/>
              <a:gd name="connsiteY34" fmla="*/ 882735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470484 w 7980438"/>
              <a:gd name="connsiteY47" fmla="*/ 2396638 h 4915287"/>
              <a:gd name="connsiteX48" fmla="*/ 4878651 w 7980438"/>
              <a:gd name="connsiteY48" fmla="*/ 2416958 h 4915287"/>
              <a:gd name="connsiteX49" fmla="*/ 5591239 w 7980438"/>
              <a:gd name="connsiteY49" fmla="*/ 2468831 h 4915287"/>
              <a:gd name="connsiteX50" fmla="*/ 6016192 w 7980438"/>
              <a:gd name="connsiteY50" fmla="*/ 2524869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69104 w 7980438"/>
              <a:gd name="connsiteY32" fmla="*/ 1535878 h 4915287"/>
              <a:gd name="connsiteX33" fmla="*/ 1838476 w 7980438"/>
              <a:gd name="connsiteY33" fmla="*/ 1274621 h 4915287"/>
              <a:gd name="connsiteX34" fmla="*/ 1817233 w 7980438"/>
              <a:gd name="connsiteY34" fmla="*/ 1067644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470484 w 7980438"/>
              <a:gd name="connsiteY47" fmla="*/ 2396638 h 4915287"/>
              <a:gd name="connsiteX48" fmla="*/ 4878651 w 7980438"/>
              <a:gd name="connsiteY48" fmla="*/ 2416958 h 4915287"/>
              <a:gd name="connsiteX49" fmla="*/ 5591239 w 7980438"/>
              <a:gd name="connsiteY49" fmla="*/ 2468831 h 4915287"/>
              <a:gd name="connsiteX50" fmla="*/ 6016192 w 7980438"/>
              <a:gd name="connsiteY50" fmla="*/ 2524869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92957 w 7980438"/>
              <a:gd name="connsiteY32" fmla="*/ 1869833 h 4915287"/>
              <a:gd name="connsiteX33" fmla="*/ 1838476 w 7980438"/>
              <a:gd name="connsiteY33" fmla="*/ 1274621 h 4915287"/>
              <a:gd name="connsiteX34" fmla="*/ 1817233 w 7980438"/>
              <a:gd name="connsiteY34" fmla="*/ 1067644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470484 w 7980438"/>
              <a:gd name="connsiteY47" fmla="*/ 2396638 h 4915287"/>
              <a:gd name="connsiteX48" fmla="*/ 4878651 w 7980438"/>
              <a:gd name="connsiteY48" fmla="*/ 2416958 h 4915287"/>
              <a:gd name="connsiteX49" fmla="*/ 5591239 w 7980438"/>
              <a:gd name="connsiteY49" fmla="*/ 2468831 h 4915287"/>
              <a:gd name="connsiteX50" fmla="*/ 6016192 w 7980438"/>
              <a:gd name="connsiteY50" fmla="*/ 2524869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61125 w 7980438"/>
              <a:gd name="connsiteY13" fmla="*/ 1193981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92957 w 7980438"/>
              <a:gd name="connsiteY32" fmla="*/ 1869833 h 4915287"/>
              <a:gd name="connsiteX33" fmla="*/ 1870281 w 7980438"/>
              <a:gd name="connsiteY33" fmla="*/ 1521111 h 4915287"/>
              <a:gd name="connsiteX34" fmla="*/ 1817233 w 7980438"/>
              <a:gd name="connsiteY34" fmla="*/ 1067644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470484 w 7980438"/>
              <a:gd name="connsiteY47" fmla="*/ 2396638 h 4915287"/>
              <a:gd name="connsiteX48" fmla="*/ 4878651 w 7980438"/>
              <a:gd name="connsiteY48" fmla="*/ 2416958 h 4915287"/>
              <a:gd name="connsiteX49" fmla="*/ 5591239 w 7980438"/>
              <a:gd name="connsiteY49" fmla="*/ 2468831 h 4915287"/>
              <a:gd name="connsiteX50" fmla="*/ 6016192 w 7980438"/>
              <a:gd name="connsiteY50" fmla="*/ 2524869 h 4915287"/>
              <a:gd name="connsiteX51" fmla="*/ 6395962 w 7980438"/>
              <a:gd name="connsiteY51" fmla="*/ 2726050 h 4915287"/>
              <a:gd name="connsiteX52" fmla="*/ 6439504 w 7980438"/>
              <a:gd name="connsiteY52" fmla="*/ 2900221 h 4915287"/>
              <a:gd name="connsiteX53" fmla="*/ 6395962 w 7980438"/>
              <a:gd name="connsiteY53" fmla="*/ 3030850 h 4915287"/>
              <a:gd name="connsiteX0" fmla="*/ 6395962 w 7980438"/>
              <a:gd name="connsiteY0" fmla="*/ 3030850 h 4915287"/>
              <a:gd name="connsiteX1" fmla="*/ 6454019 w 7980438"/>
              <a:gd name="connsiteY1" fmla="*/ 3800107 h 4915287"/>
              <a:gd name="connsiteX2" fmla="*/ 7484533 w 7980438"/>
              <a:gd name="connsiteY2" fmla="*/ 3858164 h 4915287"/>
              <a:gd name="connsiteX3" fmla="*/ 7948990 w 7980438"/>
              <a:gd name="connsiteY3" fmla="*/ 3263078 h 4915287"/>
              <a:gd name="connsiteX4" fmla="*/ 7295847 w 7980438"/>
              <a:gd name="connsiteY4" fmla="*/ 2711535 h 4915287"/>
              <a:gd name="connsiteX5" fmla="*/ 6962019 w 7980438"/>
              <a:gd name="connsiteY5" fmla="*/ 2101935 h 4915287"/>
              <a:gd name="connsiteX6" fmla="*/ 6657219 w 7980438"/>
              <a:gd name="connsiteY6" fmla="*/ 1884221 h 4915287"/>
              <a:gd name="connsiteX7" fmla="*/ 5263847 w 7980438"/>
              <a:gd name="connsiteY7" fmla="*/ 1927764 h 4915287"/>
              <a:gd name="connsiteX8" fmla="*/ 4377349 w 7980438"/>
              <a:gd name="connsiteY8" fmla="*/ 2274101 h 4915287"/>
              <a:gd name="connsiteX9" fmla="*/ 3873293 w 7980438"/>
              <a:gd name="connsiteY9" fmla="*/ 2202093 h 4915287"/>
              <a:gd name="connsiteX10" fmla="*/ 3873293 w 7980438"/>
              <a:gd name="connsiteY10" fmla="*/ 1410005 h 4915287"/>
              <a:gd name="connsiteX11" fmla="*/ 3776984 w 7980438"/>
              <a:gd name="connsiteY11" fmla="*/ 1265989 h 4915287"/>
              <a:gd name="connsiteX12" fmla="*/ 3513253 w 7980438"/>
              <a:gd name="connsiteY12" fmla="*/ 1193981 h 4915287"/>
              <a:gd name="connsiteX13" fmla="*/ 2337271 w 7980438"/>
              <a:gd name="connsiteY13" fmla="*/ 1217835 h 4915287"/>
              <a:gd name="connsiteX14" fmla="*/ 2062627 w 7980438"/>
              <a:gd name="connsiteY14" fmla="*/ 1090858 h 4915287"/>
              <a:gd name="connsiteX15" fmla="*/ 2289117 w 7980438"/>
              <a:gd name="connsiteY15" fmla="*/ 329885 h 4915287"/>
              <a:gd name="connsiteX16" fmla="*/ 2186819 w 7980438"/>
              <a:gd name="connsiteY16" fmla="*/ 26392 h 4915287"/>
              <a:gd name="connsiteX17" fmla="*/ 1925562 w 7980438"/>
              <a:gd name="connsiteY17" fmla="*/ 171535 h 4915287"/>
              <a:gd name="connsiteX18" fmla="*/ 1736876 w 7980438"/>
              <a:gd name="connsiteY18" fmla="*/ 940792 h 4915287"/>
              <a:gd name="connsiteX19" fmla="*/ 1664304 w 7980438"/>
              <a:gd name="connsiteY19" fmla="*/ 1956792 h 4915287"/>
              <a:gd name="connsiteX20" fmla="*/ 1751390 w 7980438"/>
              <a:gd name="connsiteY20" fmla="*/ 2697021 h 4915287"/>
              <a:gd name="connsiteX21" fmla="*/ 1374019 w 7980438"/>
              <a:gd name="connsiteY21" fmla="*/ 2827650 h 4915287"/>
              <a:gd name="connsiteX22" fmla="*/ 256419 w 7980438"/>
              <a:gd name="connsiteY22" fmla="*/ 2900221 h 4915287"/>
              <a:gd name="connsiteX23" fmla="*/ 67733 w 7980438"/>
              <a:gd name="connsiteY23" fmla="*/ 4351650 h 4915287"/>
              <a:gd name="connsiteX24" fmla="*/ 662819 w 7980438"/>
              <a:gd name="connsiteY24" fmla="*/ 4787078 h 4915287"/>
              <a:gd name="connsiteX25" fmla="*/ 1852990 w 7980438"/>
              <a:gd name="connsiteY25" fmla="*/ 4903192 h 4915287"/>
              <a:gd name="connsiteX26" fmla="*/ 3202819 w 7980438"/>
              <a:gd name="connsiteY26" fmla="*/ 4714507 h 4915287"/>
              <a:gd name="connsiteX27" fmla="*/ 3812419 w 7980438"/>
              <a:gd name="connsiteY27" fmla="*/ 3785592 h 4915287"/>
              <a:gd name="connsiteX28" fmla="*/ 3580190 w 7980438"/>
              <a:gd name="connsiteY28" fmla="*/ 2842164 h 4915287"/>
              <a:gd name="connsiteX29" fmla="*/ 2651276 w 7980438"/>
              <a:gd name="connsiteY29" fmla="*/ 2624450 h 4915287"/>
              <a:gd name="connsiteX30" fmla="*/ 2288419 w 7980438"/>
              <a:gd name="connsiteY30" fmla="*/ 2580907 h 4915287"/>
              <a:gd name="connsiteX31" fmla="*/ 2070704 w 7980438"/>
              <a:gd name="connsiteY31" fmla="*/ 2334164 h 4915287"/>
              <a:gd name="connsiteX32" fmla="*/ 1992957 w 7980438"/>
              <a:gd name="connsiteY32" fmla="*/ 1869833 h 4915287"/>
              <a:gd name="connsiteX33" fmla="*/ 1870281 w 7980438"/>
              <a:gd name="connsiteY33" fmla="*/ 1521111 h 4915287"/>
              <a:gd name="connsiteX34" fmla="*/ 1817233 w 7980438"/>
              <a:gd name="connsiteY34" fmla="*/ 1067644 h 4915287"/>
              <a:gd name="connsiteX35" fmla="*/ 1925562 w 7980438"/>
              <a:gd name="connsiteY35" fmla="*/ 461821 h 4915287"/>
              <a:gd name="connsiteX36" fmla="*/ 2041676 w 7980438"/>
              <a:gd name="connsiteY36" fmla="*/ 229592 h 4915287"/>
              <a:gd name="connsiteX37" fmla="*/ 2157790 w 7980438"/>
              <a:gd name="connsiteY37" fmla="*/ 273135 h 4915287"/>
              <a:gd name="connsiteX38" fmla="*/ 2114247 w 7980438"/>
              <a:gd name="connsiteY38" fmla="*/ 476335 h 4915287"/>
              <a:gd name="connsiteX39" fmla="*/ 2001085 w 7980438"/>
              <a:gd name="connsiteY39" fmla="*/ 833941 h 4915287"/>
              <a:gd name="connsiteX40" fmla="*/ 2001085 w 7980438"/>
              <a:gd name="connsiteY40" fmla="*/ 1193981 h 4915287"/>
              <a:gd name="connsiteX41" fmla="*/ 2280720 w 7980438"/>
              <a:gd name="connsiteY41" fmla="*/ 1306192 h 4915287"/>
              <a:gd name="connsiteX42" fmla="*/ 3341398 w 7980438"/>
              <a:gd name="connsiteY42" fmla="*/ 1251398 h 4915287"/>
              <a:gd name="connsiteX43" fmla="*/ 3743002 w 7980438"/>
              <a:gd name="connsiteY43" fmla="*/ 1387580 h 4915287"/>
              <a:gd name="connsiteX44" fmla="*/ 3741614 w 7980438"/>
              <a:gd name="connsiteY44" fmla="*/ 1783630 h 4915287"/>
              <a:gd name="connsiteX45" fmla="*/ 3759699 w 7980438"/>
              <a:gd name="connsiteY45" fmla="*/ 2282782 h 4915287"/>
              <a:gd name="connsiteX46" fmla="*/ 4021929 w 7980438"/>
              <a:gd name="connsiteY46" fmla="*/ 2412919 h 4915287"/>
              <a:gd name="connsiteX47" fmla="*/ 4470484 w 7980438"/>
              <a:gd name="connsiteY47" fmla="*/ 2396638 h 4915287"/>
              <a:gd name="connsiteX48" fmla="*/ 4878651 w 7980438"/>
              <a:gd name="connsiteY48" fmla="*/ 2416958 h 4915287"/>
              <a:gd name="connsiteX49" fmla="*/ 5591239 w 7980438"/>
              <a:gd name="connsiteY49" fmla="*/ 2468831 h 4915287"/>
              <a:gd name="connsiteX50" fmla="*/ 6016192 w 7980438"/>
              <a:gd name="connsiteY50" fmla="*/ 2524869 h 4915287"/>
              <a:gd name="connsiteX51" fmla="*/ 6395962 w 7980438"/>
              <a:gd name="connsiteY51" fmla="*/ 2726050 h 4915287"/>
              <a:gd name="connsiteX52" fmla="*/ 6439504 w 7980438"/>
              <a:gd name="connsiteY52" fmla="*/ 2900221 h 4915287"/>
              <a:gd name="connsiteX53" fmla="*/ 6395962 w 7980438"/>
              <a:gd name="connsiteY53" fmla="*/ 3030850 h 49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980438" h="4915287">
                <a:moveTo>
                  <a:pt x="6395962" y="3030850"/>
                </a:moveTo>
                <a:cubicBezTo>
                  <a:pt x="6398381" y="3180831"/>
                  <a:pt x="6272591" y="3662221"/>
                  <a:pt x="6454019" y="3800107"/>
                </a:cubicBezTo>
                <a:cubicBezTo>
                  <a:pt x="6635447" y="3937993"/>
                  <a:pt x="7235371" y="3947669"/>
                  <a:pt x="7484533" y="3858164"/>
                </a:cubicBezTo>
                <a:cubicBezTo>
                  <a:pt x="7733695" y="3768659"/>
                  <a:pt x="7980438" y="3454183"/>
                  <a:pt x="7948990" y="3263078"/>
                </a:cubicBezTo>
                <a:cubicBezTo>
                  <a:pt x="7917542" y="3071973"/>
                  <a:pt x="7460342" y="2905059"/>
                  <a:pt x="7295847" y="2711535"/>
                </a:cubicBezTo>
                <a:cubicBezTo>
                  <a:pt x="7131352" y="2518011"/>
                  <a:pt x="7068457" y="2239821"/>
                  <a:pt x="6962019" y="2101935"/>
                </a:cubicBezTo>
                <a:cubicBezTo>
                  <a:pt x="6855581" y="1964049"/>
                  <a:pt x="6940248" y="1913250"/>
                  <a:pt x="6657219" y="1884221"/>
                </a:cubicBezTo>
                <a:cubicBezTo>
                  <a:pt x="6374190" y="1855193"/>
                  <a:pt x="5643825" y="1862784"/>
                  <a:pt x="5263847" y="1927764"/>
                </a:cubicBezTo>
                <a:cubicBezTo>
                  <a:pt x="4883869" y="1992744"/>
                  <a:pt x="4609108" y="2228380"/>
                  <a:pt x="4377349" y="2274101"/>
                </a:cubicBezTo>
                <a:cubicBezTo>
                  <a:pt x="4145590" y="2319823"/>
                  <a:pt x="3957302" y="2346109"/>
                  <a:pt x="3873293" y="2202093"/>
                </a:cubicBezTo>
                <a:cubicBezTo>
                  <a:pt x="3789284" y="2058077"/>
                  <a:pt x="3889345" y="1566022"/>
                  <a:pt x="3873293" y="1410005"/>
                </a:cubicBezTo>
                <a:cubicBezTo>
                  <a:pt x="3857242" y="1253988"/>
                  <a:pt x="3836990" y="1301993"/>
                  <a:pt x="3776984" y="1265989"/>
                </a:cubicBezTo>
                <a:cubicBezTo>
                  <a:pt x="3716978" y="1229985"/>
                  <a:pt x="3753205" y="1202007"/>
                  <a:pt x="3513253" y="1193981"/>
                </a:cubicBezTo>
                <a:cubicBezTo>
                  <a:pt x="3273301" y="1185955"/>
                  <a:pt x="2579042" y="1235022"/>
                  <a:pt x="2337271" y="1217835"/>
                </a:cubicBezTo>
                <a:cubicBezTo>
                  <a:pt x="2095500" y="1200648"/>
                  <a:pt x="2070653" y="1238850"/>
                  <a:pt x="2062627" y="1090858"/>
                </a:cubicBezTo>
                <a:cubicBezTo>
                  <a:pt x="2054601" y="942866"/>
                  <a:pt x="2268418" y="507296"/>
                  <a:pt x="2289117" y="329885"/>
                </a:cubicBezTo>
                <a:cubicBezTo>
                  <a:pt x="2309816" y="152474"/>
                  <a:pt x="2247412" y="52784"/>
                  <a:pt x="2186819" y="26392"/>
                </a:cubicBezTo>
                <a:cubicBezTo>
                  <a:pt x="2126227" y="0"/>
                  <a:pt x="2000553" y="19135"/>
                  <a:pt x="1925562" y="171535"/>
                </a:cubicBezTo>
                <a:cubicBezTo>
                  <a:pt x="1850571" y="323935"/>
                  <a:pt x="1780419" y="643249"/>
                  <a:pt x="1736876" y="940792"/>
                </a:cubicBezTo>
                <a:cubicBezTo>
                  <a:pt x="1693333" y="1238335"/>
                  <a:pt x="1661885" y="1664087"/>
                  <a:pt x="1664304" y="1956792"/>
                </a:cubicBezTo>
                <a:cubicBezTo>
                  <a:pt x="1666723" y="2249497"/>
                  <a:pt x="1799771" y="2551878"/>
                  <a:pt x="1751390" y="2697021"/>
                </a:cubicBezTo>
                <a:cubicBezTo>
                  <a:pt x="1703009" y="2842164"/>
                  <a:pt x="1623181" y="2793783"/>
                  <a:pt x="1374019" y="2827650"/>
                </a:cubicBezTo>
                <a:cubicBezTo>
                  <a:pt x="1124857" y="2861517"/>
                  <a:pt x="474133" y="2646221"/>
                  <a:pt x="256419" y="2900221"/>
                </a:cubicBezTo>
                <a:cubicBezTo>
                  <a:pt x="38705" y="3154221"/>
                  <a:pt x="0" y="4037174"/>
                  <a:pt x="67733" y="4351650"/>
                </a:cubicBezTo>
                <a:cubicBezTo>
                  <a:pt x="135466" y="4666126"/>
                  <a:pt x="365276" y="4695154"/>
                  <a:pt x="662819" y="4787078"/>
                </a:cubicBezTo>
                <a:cubicBezTo>
                  <a:pt x="960362" y="4879002"/>
                  <a:pt x="1429657" y="4915287"/>
                  <a:pt x="1852990" y="4903192"/>
                </a:cubicBezTo>
                <a:cubicBezTo>
                  <a:pt x="2276323" y="4891097"/>
                  <a:pt x="2876248" y="4900774"/>
                  <a:pt x="3202819" y="4714507"/>
                </a:cubicBezTo>
                <a:cubicBezTo>
                  <a:pt x="3529390" y="4528240"/>
                  <a:pt x="3749524" y="4097649"/>
                  <a:pt x="3812419" y="3785592"/>
                </a:cubicBezTo>
                <a:cubicBezTo>
                  <a:pt x="3875314" y="3473535"/>
                  <a:pt x="3773714" y="3035688"/>
                  <a:pt x="3580190" y="2842164"/>
                </a:cubicBezTo>
                <a:cubicBezTo>
                  <a:pt x="3386666" y="2648640"/>
                  <a:pt x="2866571" y="2667993"/>
                  <a:pt x="2651276" y="2624450"/>
                </a:cubicBezTo>
                <a:cubicBezTo>
                  <a:pt x="2435981" y="2580907"/>
                  <a:pt x="2385181" y="2629288"/>
                  <a:pt x="2288419" y="2580907"/>
                </a:cubicBezTo>
                <a:cubicBezTo>
                  <a:pt x="2191657" y="2532526"/>
                  <a:pt x="2119948" y="2452676"/>
                  <a:pt x="2070704" y="2334164"/>
                </a:cubicBezTo>
                <a:cubicBezTo>
                  <a:pt x="2021460" y="2215652"/>
                  <a:pt x="2026361" y="2005342"/>
                  <a:pt x="1992957" y="1869833"/>
                </a:cubicBezTo>
                <a:cubicBezTo>
                  <a:pt x="1959553" y="1734324"/>
                  <a:pt x="1899568" y="1654809"/>
                  <a:pt x="1870281" y="1521111"/>
                </a:cubicBezTo>
                <a:cubicBezTo>
                  <a:pt x="1840994" y="1387413"/>
                  <a:pt x="1808020" y="1244192"/>
                  <a:pt x="1817233" y="1067644"/>
                </a:cubicBezTo>
                <a:cubicBezTo>
                  <a:pt x="1826447" y="891096"/>
                  <a:pt x="1888155" y="601496"/>
                  <a:pt x="1925562" y="461821"/>
                </a:cubicBezTo>
                <a:cubicBezTo>
                  <a:pt x="1962969" y="322146"/>
                  <a:pt x="2002971" y="261040"/>
                  <a:pt x="2041676" y="229592"/>
                </a:cubicBezTo>
                <a:cubicBezTo>
                  <a:pt x="2080381" y="198144"/>
                  <a:pt x="2145695" y="232011"/>
                  <a:pt x="2157790" y="273135"/>
                </a:cubicBezTo>
                <a:cubicBezTo>
                  <a:pt x="2169885" y="314259"/>
                  <a:pt x="2140365" y="382867"/>
                  <a:pt x="2114247" y="476335"/>
                </a:cubicBezTo>
                <a:cubicBezTo>
                  <a:pt x="2088130" y="569803"/>
                  <a:pt x="2019945" y="714333"/>
                  <a:pt x="2001085" y="833941"/>
                </a:cubicBezTo>
                <a:cubicBezTo>
                  <a:pt x="1982225" y="953549"/>
                  <a:pt x="1954479" y="1115273"/>
                  <a:pt x="2001085" y="1193981"/>
                </a:cubicBezTo>
                <a:cubicBezTo>
                  <a:pt x="2047691" y="1272690"/>
                  <a:pt x="2057335" y="1296623"/>
                  <a:pt x="2280720" y="1306192"/>
                </a:cubicBezTo>
                <a:cubicBezTo>
                  <a:pt x="2504105" y="1315761"/>
                  <a:pt x="3097684" y="1237833"/>
                  <a:pt x="3341398" y="1251398"/>
                </a:cubicBezTo>
                <a:cubicBezTo>
                  <a:pt x="3585112" y="1264963"/>
                  <a:pt x="3676299" y="1298875"/>
                  <a:pt x="3743002" y="1387580"/>
                </a:cubicBezTo>
                <a:cubicBezTo>
                  <a:pt x="3809705" y="1476285"/>
                  <a:pt x="3738831" y="1634430"/>
                  <a:pt x="3741614" y="1783630"/>
                </a:cubicBezTo>
                <a:cubicBezTo>
                  <a:pt x="3744397" y="1932830"/>
                  <a:pt x="3712980" y="2177900"/>
                  <a:pt x="3759699" y="2282782"/>
                </a:cubicBezTo>
                <a:cubicBezTo>
                  <a:pt x="3806418" y="2387664"/>
                  <a:pt x="3903465" y="2393943"/>
                  <a:pt x="4021929" y="2412919"/>
                </a:cubicBezTo>
                <a:cubicBezTo>
                  <a:pt x="4140393" y="2431895"/>
                  <a:pt x="4327697" y="2395965"/>
                  <a:pt x="4470484" y="2396638"/>
                </a:cubicBezTo>
                <a:cubicBezTo>
                  <a:pt x="4613271" y="2397311"/>
                  <a:pt x="4691859" y="2404926"/>
                  <a:pt x="4878651" y="2416958"/>
                </a:cubicBezTo>
                <a:lnTo>
                  <a:pt x="5591239" y="2468831"/>
                </a:lnTo>
                <a:cubicBezTo>
                  <a:pt x="5780829" y="2486816"/>
                  <a:pt x="5882072" y="2481999"/>
                  <a:pt x="6016192" y="2524869"/>
                </a:cubicBezTo>
                <a:cubicBezTo>
                  <a:pt x="6150312" y="2567739"/>
                  <a:pt x="6325410" y="2663491"/>
                  <a:pt x="6395962" y="2726050"/>
                </a:cubicBezTo>
                <a:cubicBezTo>
                  <a:pt x="6466514" y="2788609"/>
                  <a:pt x="6439504" y="2849421"/>
                  <a:pt x="6439504" y="2900221"/>
                </a:cubicBezTo>
                <a:cubicBezTo>
                  <a:pt x="6439504" y="2951021"/>
                  <a:pt x="6393543" y="2880869"/>
                  <a:pt x="6395962" y="3030850"/>
                </a:cubicBezTo>
                <a:close/>
              </a:path>
            </a:pathLst>
          </a:custGeom>
          <a:noFill/>
          <a:ln w="38100">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324705" y="1988840"/>
            <a:ext cx="2421466" cy="2102152"/>
          </a:xfrm>
          <a:custGeom>
            <a:avLst/>
            <a:gdLst>
              <a:gd name="connsiteX0" fmla="*/ 2421466 w 2421466"/>
              <a:gd name="connsiteY0" fmla="*/ 2046514 h 2102152"/>
              <a:gd name="connsiteX1" fmla="*/ 1840895 w 2421466"/>
              <a:gd name="connsiteY1" fmla="*/ 2002971 h 2102152"/>
              <a:gd name="connsiteX2" fmla="*/ 1811866 w 2421466"/>
              <a:gd name="connsiteY2" fmla="*/ 1451428 h 2102152"/>
              <a:gd name="connsiteX3" fmla="*/ 1695752 w 2421466"/>
              <a:gd name="connsiteY3" fmla="*/ 972457 h 2102152"/>
              <a:gd name="connsiteX4" fmla="*/ 418495 w 2421466"/>
              <a:gd name="connsiteY4" fmla="*/ 972457 h 2102152"/>
              <a:gd name="connsiteX5" fmla="*/ 26609 w 2421466"/>
              <a:gd name="connsiteY5" fmla="*/ 841828 h 2102152"/>
              <a:gd name="connsiteX6" fmla="*/ 258838 w 2421466"/>
              <a:gd name="connsiteY6" fmla="*/ 0 h 21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466" h="2102152">
                <a:moveTo>
                  <a:pt x="2421466" y="2046514"/>
                </a:moveTo>
                <a:cubicBezTo>
                  <a:pt x="2181980" y="2074333"/>
                  <a:pt x="1942495" y="2102152"/>
                  <a:pt x="1840895" y="2002971"/>
                </a:cubicBezTo>
                <a:cubicBezTo>
                  <a:pt x="1739295" y="1903790"/>
                  <a:pt x="1836056" y="1623180"/>
                  <a:pt x="1811866" y="1451428"/>
                </a:cubicBezTo>
                <a:cubicBezTo>
                  <a:pt x="1787676" y="1279676"/>
                  <a:pt x="1927980" y="1052285"/>
                  <a:pt x="1695752" y="972457"/>
                </a:cubicBezTo>
                <a:cubicBezTo>
                  <a:pt x="1463524" y="892629"/>
                  <a:pt x="696685" y="994228"/>
                  <a:pt x="418495" y="972457"/>
                </a:cubicBezTo>
                <a:cubicBezTo>
                  <a:pt x="140305" y="950686"/>
                  <a:pt x="53219" y="1003904"/>
                  <a:pt x="26609" y="841828"/>
                </a:cubicBezTo>
                <a:cubicBezTo>
                  <a:pt x="0" y="679752"/>
                  <a:pt x="210457" y="140305"/>
                  <a:pt x="258838" y="0"/>
                </a:cubicBezTo>
              </a:path>
            </a:pathLst>
          </a:custGeom>
          <a:ln w="317500" cmpd="dbl">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pPr>
              <a:defRPr/>
            </a:pPr>
            <a:fld id="{39A931D0-E39C-48BF-AF02-CCC2BA5EEA2A}" type="slidenum">
              <a:rPr lang="de-DE" smtClean="0"/>
              <a:pPr>
                <a:defRPr/>
              </a:pPr>
              <a:t>9</a:t>
            </a:fld>
            <a:endParaRPr lang="de-DE" dirty="0"/>
          </a:p>
        </p:txBody>
      </p:sp>
      <p:sp>
        <p:nvSpPr>
          <p:cNvPr id="3" name="Titel 2"/>
          <p:cNvSpPr>
            <a:spLocks noGrp="1"/>
          </p:cNvSpPr>
          <p:nvPr>
            <p:ph type="ctrTitle"/>
          </p:nvPr>
        </p:nvSpPr>
        <p:spPr/>
        <p:txBody>
          <a:bodyPr/>
          <a:lstStyle/>
          <a:p>
            <a:r>
              <a:rPr lang="de-DE" dirty="0" smtClean="0"/>
              <a:t>Vorgehen - wie genau?</a:t>
            </a:r>
            <a:br>
              <a:rPr lang="de-DE" dirty="0" smtClean="0"/>
            </a:br>
            <a:endParaRPr lang="de-DE" dirty="0"/>
          </a:p>
        </p:txBody>
      </p:sp>
      <p:sp>
        <p:nvSpPr>
          <p:cNvPr id="4" name="Textplatzhalter 3"/>
          <p:cNvSpPr>
            <a:spLocks noGrp="1"/>
          </p:cNvSpPr>
          <p:nvPr>
            <p:ph type="body" sz="quarter" idx="14"/>
          </p:nvPr>
        </p:nvSpPr>
        <p:spPr>
          <a:xfrm>
            <a:off x="827584" y="1484784"/>
            <a:ext cx="7250792" cy="4536504"/>
          </a:xfrm>
        </p:spPr>
        <p:txBody>
          <a:bodyPr/>
          <a:lstStyle/>
          <a:p>
            <a:r>
              <a:rPr lang="de-DE" dirty="0" smtClean="0"/>
              <a:t>Klärung der Ertüchtigung der </a:t>
            </a:r>
            <a:r>
              <a:rPr lang="de-DE" dirty="0" err="1" smtClean="0"/>
              <a:t>Uplinks</a:t>
            </a:r>
            <a:r>
              <a:rPr lang="de-DE" dirty="0" smtClean="0"/>
              <a:t> und der Bereitstellung offizieller IPv6 Adressen</a:t>
            </a:r>
          </a:p>
          <a:p>
            <a:r>
              <a:rPr lang="de-DE" dirty="0" smtClean="0"/>
              <a:t>Adresskonzept: Netz- und Interface-Teil</a:t>
            </a:r>
          </a:p>
          <a:p>
            <a:r>
              <a:rPr lang="de-DE" dirty="0" smtClean="0"/>
              <a:t>Alle Testsysteme in einer </a:t>
            </a:r>
            <a:r>
              <a:rPr lang="de-DE" dirty="0" err="1" smtClean="0"/>
              <a:t>VMware</a:t>
            </a:r>
            <a:r>
              <a:rPr lang="de-DE" dirty="0" smtClean="0"/>
              <a:t> Landschaft </a:t>
            </a:r>
          </a:p>
          <a:p>
            <a:r>
              <a:rPr lang="de-DE" dirty="0" smtClean="0"/>
              <a:t>Angefangen wurde mit dem Nachbau einer kleinen Kommune</a:t>
            </a:r>
          </a:p>
          <a:p>
            <a:r>
              <a:rPr lang="de-DE" dirty="0" smtClean="0"/>
              <a:t>Auf vergleichbarer Basis wurde später die Pilotierungsumgebung im Serverbereich aufgebaut</a:t>
            </a:r>
          </a:p>
          <a:p>
            <a:r>
              <a:rPr lang="de-DE" dirty="0" smtClean="0"/>
              <a:t>VPN Terminal-Segment mit IPv6 scharf geschaltet</a:t>
            </a:r>
          </a:p>
          <a:p>
            <a:r>
              <a:rPr lang="de-DE" dirty="0" smtClean="0"/>
              <a:t>VPN Tunnelverbindung zum </a:t>
            </a:r>
            <a:r>
              <a:rPr lang="de-DE" dirty="0" err="1" smtClean="0"/>
              <a:t>Testnetz</a:t>
            </a:r>
            <a:r>
              <a:rPr lang="de-DE" dirty="0" smtClean="0"/>
              <a:t> der kleinen Kommune eingerichtet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orlage_Powerpoint2007">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seit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mplexe Grafik">
  <a:themeElements>
    <a:clrScheme name="citkomm">
      <a:dk1>
        <a:srgbClr val="000000"/>
      </a:dk1>
      <a:lt1>
        <a:srgbClr val="FFFFFF"/>
      </a:lt1>
      <a:dk2>
        <a:srgbClr val="535353"/>
      </a:dk2>
      <a:lt2>
        <a:srgbClr val="CDCDCD"/>
      </a:lt2>
      <a:accent1>
        <a:srgbClr val="9CD0A6"/>
      </a:accent1>
      <a:accent2>
        <a:srgbClr val="97C5CA"/>
      </a:accent2>
      <a:accent3>
        <a:srgbClr val="A5A9D7"/>
      </a:accent3>
      <a:accent4>
        <a:srgbClr val="E58E7F"/>
      </a:accent4>
      <a:accent5>
        <a:srgbClr val="F5AA65"/>
      </a:accent5>
      <a:accent6>
        <a:srgbClr val="BFA5B8"/>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tzte Sei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Vorlage_Powerpoint2007</Template>
  <TotalTime>0</TotalTime>
  <Words>2466</Words>
  <Application>Microsoft Office PowerPoint</Application>
  <PresentationFormat>Bildschirmpräsentation (4:3)</PresentationFormat>
  <Paragraphs>436</Paragraphs>
  <Slides>29</Slides>
  <Notes>28</Notes>
  <HiddenSlides>3</HiddenSlides>
  <MMClips>0</MMClips>
  <ScaleCrop>false</ScaleCrop>
  <HeadingPairs>
    <vt:vector size="4" baseType="variant">
      <vt:variant>
        <vt:lpstr>Design</vt:lpstr>
      </vt:variant>
      <vt:variant>
        <vt:i4>4</vt:i4>
      </vt:variant>
      <vt:variant>
        <vt:lpstr>Folientitel</vt:lpstr>
      </vt:variant>
      <vt:variant>
        <vt:i4>29</vt:i4>
      </vt:variant>
    </vt:vector>
  </HeadingPairs>
  <TitlesOfParts>
    <vt:vector size="33" baseType="lpstr">
      <vt:lpstr>Vorlage_Powerpoint2007</vt:lpstr>
      <vt:lpstr>Standardseiten</vt:lpstr>
      <vt:lpstr>Komplexe Grafik</vt:lpstr>
      <vt:lpstr>Letzte Seite</vt:lpstr>
      <vt:lpstr>Folie 1</vt:lpstr>
      <vt:lpstr>Folie 2</vt:lpstr>
      <vt:lpstr>Wer wir sind … Citkomm - Daten und Fakten</vt:lpstr>
      <vt:lpstr>Wer wir sind … Zwei Teams – eine Mannschaft</vt:lpstr>
      <vt:lpstr>EU-Pilot „GEN6“ IPv6 upgrade for eGovernment</vt:lpstr>
      <vt:lpstr>EU-Pilot “GEN6” IPv6-Ertüchtigung kommunaler IT-Dienstleister</vt:lpstr>
      <vt:lpstr>Vorgehen - Aus Sicht des Projektauftrags</vt:lpstr>
      <vt:lpstr>Netzwerk - überblick</vt:lpstr>
      <vt:lpstr>Vorgehen - wie genau? </vt:lpstr>
      <vt:lpstr>Vorgehen - Einrichtung kleine kommune</vt:lpstr>
      <vt:lpstr>Vorgehen - Einrichtung kleine kommune</vt:lpstr>
      <vt:lpstr>Vorgehen – Einrichtung Serversegment</vt:lpstr>
      <vt:lpstr>Vorgehen – Einrichtung Serversegment</vt:lpstr>
      <vt:lpstr>IPv6 Adresskonzept Präfixgröße für subnetze</vt:lpstr>
      <vt:lpstr>Gewonnene Erfahrungen – Debugging</vt:lpstr>
      <vt:lpstr>Gewonnene Erfahrungen - Debugging</vt:lpstr>
      <vt:lpstr>Gewonnene erfahrungen – debugging</vt:lpstr>
      <vt:lpstr>Gewonnene Erfahrungen – Debugging</vt:lpstr>
      <vt:lpstr>Gewonnene Erfahrungen – Windows</vt:lpstr>
      <vt:lpstr>Gewonnene Erfahrungen – windows</vt:lpstr>
      <vt:lpstr>Gewonnene erfahrungen – windows</vt:lpstr>
      <vt:lpstr>Gewonnene erfahrungen – Microsoft</vt:lpstr>
      <vt:lpstr>Gewonnene erfahrungen - linux</vt:lpstr>
      <vt:lpstr>Gewonnene erfahrungen - Fachanwendungen</vt:lpstr>
      <vt:lpstr>Gewonnene Erfahrungen Webanwendungen</vt:lpstr>
      <vt:lpstr>Gewonnene Erfahrungen - Netzwerke</vt:lpstr>
      <vt:lpstr>Ipv6 bei einem kommunalen  it-dienstleister</vt:lpstr>
      <vt:lpstr>Quo vadis – IPv6?</vt:lpstr>
      <vt:lpstr>Folie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timo.baumgart</dc:creator>
  <cp:lastModifiedBy>timo.baumgart</cp:lastModifiedBy>
  <cp:revision>510</cp:revision>
  <dcterms:created xsi:type="dcterms:W3CDTF">2014-05-05T08:13:48Z</dcterms:created>
  <dcterms:modified xsi:type="dcterms:W3CDTF">2014-05-20T13:41:30Z</dcterms:modified>
</cp:coreProperties>
</file>